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74" r:id="rId2"/>
    <p:sldId id="377" r:id="rId3"/>
    <p:sldId id="283" r:id="rId4"/>
    <p:sldId id="320" r:id="rId5"/>
    <p:sldId id="321" r:id="rId6"/>
    <p:sldId id="322" r:id="rId7"/>
    <p:sldId id="323" r:id="rId8"/>
    <p:sldId id="324" r:id="rId9"/>
    <p:sldId id="325" r:id="rId10"/>
    <p:sldId id="326" r:id="rId11"/>
    <p:sldId id="327" r:id="rId12"/>
    <p:sldId id="328" r:id="rId13"/>
    <p:sldId id="329" r:id="rId14"/>
    <p:sldId id="331" r:id="rId15"/>
    <p:sldId id="332" r:id="rId16"/>
    <p:sldId id="333" r:id="rId17"/>
    <p:sldId id="334" r:id="rId18"/>
    <p:sldId id="335" r:id="rId19"/>
    <p:sldId id="339" r:id="rId20"/>
    <p:sldId id="340" r:id="rId21"/>
    <p:sldId id="342" r:id="rId22"/>
    <p:sldId id="341" r:id="rId23"/>
    <p:sldId id="343" r:id="rId24"/>
    <p:sldId id="344" r:id="rId25"/>
    <p:sldId id="345" r:id="rId26"/>
    <p:sldId id="346" r:id="rId27"/>
    <p:sldId id="347" r:id="rId28"/>
    <p:sldId id="348" r:id="rId29"/>
    <p:sldId id="349" r:id="rId30"/>
    <p:sldId id="350" r:id="rId31"/>
    <p:sldId id="351" r:id="rId32"/>
    <p:sldId id="352" r:id="rId33"/>
    <p:sldId id="353" r:id="rId34"/>
    <p:sldId id="354" r:id="rId35"/>
    <p:sldId id="362" r:id="rId36"/>
    <p:sldId id="363" r:id="rId37"/>
    <p:sldId id="355" r:id="rId38"/>
    <p:sldId id="357" r:id="rId39"/>
    <p:sldId id="359" r:id="rId40"/>
    <p:sldId id="372" r:id="rId41"/>
    <p:sldId id="361" r:id="rId42"/>
    <p:sldId id="365" r:id="rId43"/>
    <p:sldId id="371" r:id="rId44"/>
    <p:sldId id="360" r:id="rId45"/>
    <p:sldId id="366" r:id="rId46"/>
    <p:sldId id="373" r:id="rId47"/>
    <p:sldId id="364" r:id="rId48"/>
    <p:sldId id="367" r:id="rId49"/>
    <p:sldId id="368" r:id="rId50"/>
    <p:sldId id="369" r:id="rId51"/>
    <p:sldId id="358" r:id="rId52"/>
    <p:sldId id="370" r:id="rId53"/>
    <p:sldId id="379" r:id="rId54"/>
    <p:sldId id="380" r:id="rId55"/>
    <p:sldId id="381" r:id="rId56"/>
    <p:sldId id="382" r:id="rId57"/>
    <p:sldId id="383" r:id="rId58"/>
    <p:sldId id="384" r:id="rId59"/>
    <p:sldId id="385"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7E87"/>
    <a:srgbClr val="FF9900"/>
    <a:srgbClr val="F0DCAA"/>
    <a:srgbClr val="92D14F"/>
    <a:srgbClr val="FFFF66"/>
    <a:srgbClr val="00CC66"/>
    <a:srgbClr val="66FF33"/>
    <a:srgbClr val="6699FF"/>
    <a:srgbClr val="FF7C80"/>
    <a:srgbClr val="FF096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35" autoAdjust="0"/>
    <p:restoredTop sz="94660"/>
  </p:normalViewPr>
  <p:slideViewPr>
    <p:cSldViewPr snapToGrid="0">
      <p:cViewPr varScale="1">
        <p:scale>
          <a:sx n="79" d="100"/>
          <a:sy n="79" d="100"/>
        </p:scale>
        <p:origin x="806"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F47A9-329D-4CE7-B798-6EFDCF1BCC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A096724-8247-463C-A4EB-F3AD31BAE1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2B44917-7D07-40CB-8AEF-C330A7176FA3}"/>
              </a:ext>
            </a:extLst>
          </p:cNvPr>
          <p:cNvSpPr>
            <a:spLocks noGrp="1"/>
          </p:cNvSpPr>
          <p:nvPr>
            <p:ph type="dt" sz="half" idx="10"/>
          </p:nvPr>
        </p:nvSpPr>
        <p:spPr/>
        <p:txBody>
          <a:bodyPr/>
          <a:lstStyle/>
          <a:p>
            <a:fld id="{BD2CD5FE-1799-4EEF-A0D3-0D64BE095FF4}" type="datetimeFigureOut">
              <a:rPr lang="en-GB" smtClean="0"/>
              <a:t>18/01/2022</a:t>
            </a:fld>
            <a:endParaRPr lang="en-GB"/>
          </a:p>
        </p:txBody>
      </p:sp>
      <p:sp>
        <p:nvSpPr>
          <p:cNvPr id="5" name="Footer Placeholder 4">
            <a:extLst>
              <a:ext uri="{FF2B5EF4-FFF2-40B4-BE49-F238E27FC236}">
                <a16:creationId xmlns:a16="http://schemas.microsoft.com/office/drawing/2014/main" id="{5DA327E7-C39E-4E99-8AFD-3D2CDC171A7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DD2AA1C-C146-41BC-9756-612B9B5F2D0F}"/>
              </a:ext>
            </a:extLst>
          </p:cNvPr>
          <p:cNvSpPr>
            <a:spLocks noGrp="1"/>
          </p:cNvSpPr>
          <p:nvPr>
            <p:ph type="sldNum" sz="quarter" idx="12"/>
          </p:nvPr>
        </p:nvSpPr>
        <p:spPr/>
        <p:txBody>
          <a:bodyPr/>
          <a:lstStyle/>
          <a:p>
            <a:fld id="{6C574820-E22C-4524-BE92-BEC41C5C12A0}" type="slidenum">
              <a:rPr lang="en-GB" smtClean="0"/>
              <a:t>‹#›</a:t>
            </a:fld>
            <a:endParaRPr lang="en-GB"/>
          </a:p>
        </p:txBody>
      </p:sp>
    </p:spTree>
    <p:extLst>
      <p:ext uri="{BB962C8B-B14F-4D97-AF65-F5344CB8AC3E}">
        <p14:creationId xmlns:p14="http://schemas.microsoft.com/office/powerpoint/2010/main" val="2100501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7318F-0206-40E1-BF31-5FCBE272C37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13FF83E-7AD3-4822-A973-2BA15A0EF2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120363E-55B7-4A90-9DD1-7A5919A749C9}"/>
              </a:ext>
            </a:extLst>
          </p:cNvPr>
          <p:cNvSpPr>
            <a:spLocks noGrp="1"/>
          </p:cNvSpPr>
          <p:nvPr>
            <p:ph type="dt" sz="half" idx="10"/>
          </p:nvPr>
        </p:nvSpPr>
        <p:spPr/>
        <p:txBody>
          <a:bodyPr/>
          <a:lstStyle/>
          <a:p>
            <a:fld id="{BD2CD5FE-1799-4EEF-A0D3-0D64BE095FF4}" type="datetimeFigureOut">
              <a:rPr lang="en-GB" smtClean="0"/>
              <a:t>18/01/2022</a:t>
            </a:fld>
            <a:endParaRPr lang="en-GB"/>
          </a:p>
        </p:txBody>
      </p:sp>
      <p:sp>
        <p:nvSpPr>
          <p:cNvPr id="5" name="Footer Placeholder 4">
            <a:extLst>
              <a:ext uri="{FF2B5EF4-FFF2-40B4-BE49-F238E27FC236}">
                <a16:creationId xmlns:a16="http://schemas.microsoft.com/office/drawing/2014/main" id="{7EB95F62-6076-4B9F-BE0E-974035ED981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7126788-FDB2-4DE1-A2AC-C23C732E5DE8}"/>
              </a:ext>
            </a:extLst>
          </p:cNvPr>
          <p:cNvSpPr>
            <a:spLocks noGrp="1"/>
          </p:cNvSpPr>
          <p:nvPr>
            <p:ph type="sldNum" sz="quarter" idx="12"/>
          </p:nvPr>
        </p:nvSpPr>
        <p:spPr/>
        <p:txBody>
          <a:bodyPr/>
          <a:lstStyle/>
          <a:p>
            <a:fld id="{6C574820-E22C-4524-BE92-BEC41C5C12A0}" type="slidenum">
              <a:rPr lang="en-GB" smtClean="0"/>
              <a:t>‹#›</a:t>
            </a:fld>
            <a:endParaRPr lang="en-GB"/>
          </a:p>
        </p:txBody>
      </p:sp>
    </p:spTree>
    <p:extLst>
      <p:ext uri="{BB962C8B-B14F-4D97-AF65-F5344CB8AC3E}">
        <p14:creationId xmlns:p14="http://schemas.microsoft.com/office/powerpoint/2010/main" val="2349058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D2752F1-634B-45C3-B9FB-09300A14108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4D24B13-0CF8-43F4-8194-1C90F1A008B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8C661A8-4CEE-4311-85E4-F57DD9A80465}"/>
              </a:ext>
            </a:extLst>
          </p:cNvPr>
          <p:cNvSpPr>
            <a:spLocks noGrp="1"/>
          </p:cNvSpPr>
          <p:nvPr>
            <p:ph type="dt" sz="half" idx="10"/>
          </p:nvPr>
        </p:nvSpPr>
        <p:spPr/>
        <p:txBody>
          <a:bodyPr/>
          <a:lstStyle/>
          <a:p>
            <a:fld id="{BD2CD5FE-1799-4EEF-A0D3-0D64BE095FF4}" type="datetimeFigureOut">
              <a:rPr lang="en-GB" smtClean="0"/>
              <a:t>18/01/2022</a:t>
            </a:fld>
            <a:endParaRPr lang="en-GB"/>
          </a:p>
        </p:txBody>
      </p:sp>
      <p:sp>
        <p:nvSpPr>
          <p:cNvPr id="5" name="Footer Placeholder 4">
            <a:extLst>
              <a:ext uri="{FF2B5EF4-FFF2-40B4-BE49-F238E27FC236}">
                <a16:creationId xmlns:a16="http://schemas.microsoft.com/office/drawing/2014/main" id="{BB831953-B71B-4760-ABC4-83510C40BBD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E5AEE8B-20D3-4A6A-9AA5-204F0FBC7D25}"/>
              </a:ext>
            </a:extLst>
          </p:cNvPr>
          <p:cNvSpPr>
            <a:spLocks noGrp="1"/>
          </p:cNvSpPr>
          <p:nvPr>
            <p:ph type="sldNum" sz="quarter" idx="12"/>
          </p:nvPr>
        </p:nvSpPr>
        <p:spPr/>
        <p:txBody>
          <a:bodyPr/>
          <a:lstStyle/>
          <a:p>
            <a:fld id="{6C574820-E22C-4524-BE92-BEC41C5C12A0}" type="slidenum">
              <a:rPr lang="en-GB" smtClean="0"/>
              <a:t>‹#›</a:t>
            </a:fld>
            <a:endParaRPr lang="en-GB"/>
          </a:p>
        </p:txBody>
      </p:sp>
    </p:spTree>
    <p:extLst>
      <p:ext uri="{BB962C8B-B14F-4D97-AF65-F5344CB8AC3E}">
        <p14:creationId xmlns:p14="http://schemas.microsoft.com/office/powerpoint/2010/main" val="3428326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0BE4A-63C7-4600-BF99-E69939CAD45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F18AF49-E08A-428B-AD70-1C6170D854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79D582-9ABB-48E4-9B60-3891258FA92F}"/>
              </a:ext>
            </a:extLst>
          </p:cNvPr>
          <p:cNvSpPr>
            <a:spLocks noGrp="1"/>
          </p:cNvSpPr>
          <p:nvPr>
            <p:ph type="dt" sz="half" idx="10"/>
          </p:nvPr>
        </p:nvSpPr>
        <p:spPr/>
        <p:txBody>
          <a:bodyPr/>
          <a:lstStyle/>
          <a:p>
            <a:fld id="{BD2CD5FE-1799-4EEF-A0D3-0D64BE095FF4}" type="datetimeFigureOut">
              <a:rPr lang="en-GB" smtClean="0"/>
              <a:t>18/01/2022</a:t>
            </a:fld>
            <a:endParaRPr lang="en-GB"/>
          </a:p>
        </p:txBody>
      </p:sp>
      <p:sp>
        <p:nvSpPr>
          <p:cNvPr id="5" name="Footer Placeholder 4">
            <a:extLst>
              <a:ext uri="{FF2B5EF4-FFF2-40B4-BE49-F238E27FC236}">
                <a16:creationId xmlns:a16="http://schemas.microsoft.com/office/drawing/2014/main" id="{66E8B4D7-E5E6-4C4B-910F-7763B41D6B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BA87F6-3F07-4337-AFBA-B65CE5A1A36C}"/>
              </a:ext>
            </a:extLst>
          </p:cNvPr>
          <p:cNvSpPr>
            <a:spLocks noGrp="1"/>
          </p:cNvSpPr>
          <p:nvPr>
            <p:ph type="sldNum" sz="quarter" idx="12"/>
          </p:nvPr>
        </p:nvSpPr>
        <p:spPr/>
        <p:txBody>
          <a:bodyPr/>
          <a:lstStyle/>
          <a:p>
            <a:fld id="{6C574820-E22C-4524-BE92-BEC41C5C12A0}" type="slidenum">
              <a:rPr lang="en-GB" smtClean="0"/>
              <a:t>‹#›</a:t>
            </a:fld>
            <a:endParaRPr lang="en-GB"/>
          </a:p>
        </p:txBody>
      </p:sp>
    </p:spTree>
    <p:extLst>
      <p:ext uri="{BB962C8B-B14F-4D97-AF65-F5344CB8AC3E}">
        <p14:creationId xmlns:p14="http://schemas.microsoft.com/office/powerpoint/2010/main" val="3386495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573CF-B269-4909-8E47-477CF9449B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E1871F5-2AB7-4636-823D-EE26C5D8DA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28EA1F-40AB-4B7F-937F-660D3B530BDE}"/>
              </a:ext>
            </a:extLst>
          </p:cNvPr>
          <p:cNvSpPr>
            <a:spLocks noGrp="1"/>
          </p:cNvSpPr>
          <p:nvPr>
            <p:ph type="dt" sz="half" idx="10"/>
          </p:nvPr>
        </p:nvSpPr>
        <p:spPr/>
        <p:txBody>
          <a:bodyPr/>
          <a:lstStyle/>
          <a:p>
            <a:fld id="{BD2CD5FE-1799-4EEF-A0D3-0D64BE095FF4}" type="datetimeFigureOut">
              <a:rPr lang="en-GB" smtClean="0"/>
              <a:t>18/01/2022</a:t>
            </a:fld>
            <a:endParaRPr lang="en-GB"/>
          </a:p>
        </p:txBody>
      </p:sp>
      <p:sp>
        <p:nvSpPr>
          <p:cNvPr id="5" name="Footer Placeholder 4">
            <a:extLst>
              <a:ext uri="{FF2B5EF4-FFF2-40B4-BE49-F238E27FC236}">
                <a16:creationId xmlns:a16="http://schemas.microsoft.com/office/drawing/2014/main" id="{1A7EECDA-91F8-45C2-8783-4A5F9BC99EF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28AC59-F93C-4CA2-AFCB-6EFE495F35A1}"/>
              </a:ext>
            </a:extLst>
          </p:cNvPr>
          <p:cNvSpPr>
            <a:spLocks noGrp="1"/>
          </p:cNvSpPr>
          <p:nvPr>
            <p:ph type="sldNum" sz="quarter" idx="12"/>
          </p:nvPr>
        </p:nvSpPr>
        <p:spPr/>
        <p:txBody>
          <a:bodyPr/>
          <a:lstStyle/>
          <a:p>
            <a:fld id="{6C574820-E22C-4524-BE92-BEC41C5C12A0}" type="slidenum">
              <a:rPr lang="en-GB" smtClean="0"/>
              <a:t>‹#›</a:t>
            </a:fld>
            <a:endParaRPr lang="en-GB"/>
          </a:p>
        </p:txBody>
      </p:sp>
    </p:spTree>
    <p:extLst>
      <p:ext uri="{BB962C8B-B14F-4D97-AF65-F5344CB8AC3E}">
        <p14:creationId xmlns:p14="http://schemas.microsoft.com/office/powerpoint/2010/main" val="2002453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CA577-55A7-401F-9662-E1BFA955986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FC36E12-D3FE-4B79-8DE8-D9005F9D563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5151E0C-BA5F-48D9-84B9-C86C5D7EDF7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6CD447D-D27B-4E7A-83C5-55F034FF5FC7}"/>
              </a:ext>
            </a:extLst>
          </p:cNvPr>
          <p:cNvSpPr>
            <a:spLocks noGrp="1"/>
          </p:cNvSpPr>
          <p:nvPr>
            <p:ph type="dt" sz="half" idx="10"/>
          </p:nvPr>
        </p:nvSpPr>
        <p:spPr/>
        <p:txBody>
          <a:bodyPr/>
          <a:lstStyle/>
          <a:p>
            <a:fld id="{BD2CD5FE-1799-4EEF-A0D3-0D64BE095FF4}" type="datetimeFigureOut">
              <a:rPr lang="en-GB" smtClean="0"/>
              <a:t>18/01/2022</a:t>
            </a:fld>
            <a:endParaRPr lang="en-GB"/>
          </a:p>
        </p:txBody>
      </p:sp>
      <p:sp>
        <p:nvSpPr>
          <p:cNvPr id="6" name="Footer Placeholder 5">
            <a:extLst>
              <a:ext uri="{FF2B5EF4-FFF2-40B4-BE49-F238E27FC236}">
                <a16:creationId xmlns:a16="http://schemas.microsoft.com/office/drawing/2014/main" id="{65316B37-B9BE-4743-9023-0A88F543D33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DA872D8-B9CD-414E-B123-3C4C26B0D33A}"/>
              </a:ext>
            </a:extLst>
          </p:cNvPr>
          <p:cNvSpPr>
            <a:spLocks noGrp="1"/>
          </p:cNvSpPr>
          <p:nvPr>
            <p:ph type="sldNum" sz="quarter" idx="12"/>
          </p:nvPr>
        </p:nvSpPr>
        <p:spPr/>
        <p:txBody>
          <a:bodyPr/>
          <a:lstStyle/>
          <a:p>
            <a:fld id="{6C574820-E22C-4524-BE92-BEC41C5C12A0}" type="slidenum">
              <a:rPr lang="en-GB" smtClean="0"/>
              <a:t>‹#›</a:t>
            </a:fld>
            <a:endParaRPr lang="en-GB"/>
          </a:p>
        </p:txBody>
      </p:sp>
    </p:spTree>
    <p:extLst>
      <p:ext uri="{BB962C8B-B14F-4D97-AF65-F5344CB8AC3E}">
        <p14:creationId xmlns:p14="http://schemas.microsoft.com/office/powerpoint/2010/main" val="700042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BFA47-1934-4D5D-AAFE-9E7E33768ED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F34448D-B3F0-4BFE-9131-01BA1A0132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01CB2C1-4C82-4048-B661-864D1E6570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95D6819-87A6-4ADC-92D6-2CE35707B80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235C21E-9F92-46DE-BD6B-69D8BEEF456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2B5996F-DD59-489F-9DEB-8B3752E5EC71}"/>
              </a:ext>
            </a:extLst>
          </p:cNvPr>
          <p:cNvSpPr>
            <a:spLocks noGrp="1"/>
          </p:cNvSpPr>
          <p:nvPr>
            <p:ph type="dt" sz="half" idx="10"/>
          </p:nvPr>
        </p:nvSpPr>
        <p:spPr/>
        <p:txBody>
          <a:bodyPr/>
          <a:lstStyle/>
          <a:p>
            <a:fld id="{BD2CD5FE-1799-4EEF-A0D3-0D64BE095FF4}" type="datetimeFigureOut">
              <a:rPr lang="en-GB" smtClean="0"/>
              <a:t>18/01/2022</a:t>
            </a:fld>
            <a:endParaRPr lang="en-GB"/>
          </a:p>
        </p:txBody>
      </p:sp>
      <p:sp>
        <p:nvSpPr>
          <p:cNvPr id="8" name="Footer Placeholder 7">
            <a:extLst>
              <a:ext uri="{FF2B5EF4-FFF2-40B4-BE49-F238E27FC236}">
                <a16:creationId xmlns:a16="http://schemas.microsoft.com/office/drawing/2014/main" id="{341730DF-B899-44E7-A68B-0A6E718BA4DE}"/>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DDFDBFA-F5CE-46FF-8A3F-4038EF0F1712}"/>
              </a:ext>
            </a:extLst>
          </p:cNvPr>
          <p:cNvSpPr>
            <a:spLocks noGrp="1"/>
          </p:cNvSpPr>
          <p:nvPr>
            <p:ph type="sldNum" sz="quarter" idx="12"/>
          </p:nvPr>
        </p:nvSpPr>
        <p:spPr/>
        <p:txBody>
          <a:bodyPr/>
          <a:lstStyle/>
          <a:p>
            <a:fld id="{6C574820-E22C-4524-BE92-BEC41C5C12A0}" type="slidenum">
              <a:rPr lang="en-GB" smtClean="0"/>
              <a:t>‹#›</a:t>
            </a:fld>
            <a:endParaRPr lang="en-GB"/>
          </a:p>
        </p:txBody>
      </p:sp>
    </p:spTree>
    <p:extLst>
      <p:ext uri="{BB962C8B-B14F-4D97-AF65-F5344CB8AC3E}">
        <p14:creationId xmlns:p14="http://schemas.microsoft.com/office/powerpoint/2010/main" val="2703041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0921E-C5C9-4B8A-B05A-66077FCDBD0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515E01A-C081-4105-AFFB-0070AC1F400F}"/>
              </a:ext>
            </a:extLst>
          </p:cNvPr>
          <p:cNvSpPr>
            <a:spLocks noGrp="1"/>
          </p:cNvSpPr>
          <p:nvPr>
            <p:ph type="dt" sz="half" idx="10"/>
          </p:nvPr>
        </p:nvSpPr>
        <p:spPr/>
        <p:txBody>
          <a:bodyPr/>
          <a:lstStyle/>
          <a:p>
            <a:fld id="{BD2CD5FE-1799-4EEF-A0D3-0D64BE095FF4}" type="datetimeFigureOut">
              <a:rPr lang="en-GB" smtClean="0"/>
              <a:t>18/01/2022</a:t>
            </a:fld>
            <a:endParaRPr lang="en-GB"/>
          </a:p>
        </p:txBody>
      </p:sp>
      <p:sp>
        <p:nvSpPr>
          <p:cNvPr id="4" name="Footer Placeholder 3">
            <a:extLst>
              <a:ext uri="{FF2B5EF4-FFF2-40B4-BE49-F238E27FC236}">
                <a16:creationId xmlns:a16="http://schemas.microsoft.com/office/drawing/2014/main" id="{B1C581BB-B30A-47E6-B86E-ECABDAA5CB3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58A157B-5ED6-4A68-921E-156281C52059}"/>
              </a:ext>
            </a:extLst>
          </p:cNvPr>
          <p:cNvSpPr>
            <a:spLocks noGrp="1"/>
          </p:cNvSpPr>
          <p:nvPr>
            <p:ph type="sldNum" sz="quarter" idx="12"/>
          </p:nvPr>
        </p:nvSpPr>
        <p:spPr/>
        <p:txBody>
          <a:bodyPr/>
          <a:lstStyle/>
          <a:p>
            <a:fld id="{6C574820-E22C-4524-BE92-BEC41C5C12A0}" type="slidenum">
              <a:rPr lang="en-GB" smtClean="0"/>
              <a:t>‹#›</a:t>
            </a:fld>
            <a:endParaRPr lang="en-GB"/>
          </a:p>
        </p:txBody>
      </p:sp>
    </p:spTree>
    <p:extLst>
      <p:ext uri="{BB962C8B-B14F-4D97-AF65-F5344CB8AC3E}">
        <p14:creationId xmlns:p14="http://schemas.microsoft.com/office/powerpoint/2010/main" val="3266577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5DC568-6786-467C-ABB9-B2A8FE2E8A40}"/>
              </a:ext>
            </a:extLst>
          </p:cNvPr>
          <p:cNvSpPr>
            <a:spLocks noGrp="1"/>
          </p:cNvSpPr>
          <p:nvPr>
            <p:ph type="dt" sz="half" idx="10"/>
          </p:nvPr>
        </p:nvSpPr>
        <p:spPr/>
        <p:txBody>
          <a:bodyPr/>
          <a:lstStyle/>
          <a:p>
            <a:fld id="{BD2CD5FE-1799-4EEF-A0D3-0D64BE095FF4}" type="datetimeFigureOut">
              <a:rPr lang="en-GB" smtClean="0"/>
              <a:t>18/01/2022</a:t>
            </a:fld>
            <a:endParaRPr lang="en-GB"/>
          </a:p>
        </p:txBody>
      </p:sp>
      <p:sp>
        <p:nvSpPr>
          <p:cNvPr id="3" name="Footer Placeholder 2">
            <a:extLst>
              <a:ext uri="{FF2B5EF4-FFF2-40B4-BE49-F238E27FC236}">
                <a16:creationId xmlns:a16="http://schemas.microsoft.com/office/drawing/2014/main" id="{FD062402-B8C0-474C-A67A-4CEEC9DE160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1EA6238-B9C8-448C-9CBB-D95DBEEF395A}"/>
              </a:ext>
            </a:extLst>
          </p:cNvPr>
          <p:cNvSpPr>
            <a:spLocks noGrp="1"/>
          </p:cNvSpPr>
          <p:nvPr>
            <p:ph type="sldNum" sz="quarter" idx="12"/>
          </p:nvPr>
        </p:nvSpPr>
        <p:spPr/>
        <p:txBody>
          <a:bodyPr/>
          <a:lstStyle/>
          <a:p>
            <a:fld id="{6C574820-E22C-4524-BE92-BEC41C5C12A0}" type="slidenum">
              <a:rPr lang="en-GB" smtClean="0"/>
              <a:t>‹#›</a:t>
            </a:fld>
            <a:endParaRPr lang="en-GB"/>
          </a:p>
        </p:txBody>
      </p:sp>
    </p:spTree>
    <p:extLst>
      <p:ext uri="{BB962C8B-B14F-4D97-AF65-F5344CB8AC3E}">
        <p14:creationId xmlns:p14="http://schemas.microsoft.com/office/powerpoint/2010/main" val="1472866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582C5-1340-48B0-9BCD-A589846766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2DF03ED-6EC9-4D37-898A-C4123C4B62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9799D63-AEFB-41F4-8168-E3ECEB905D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198FF3-19B3-42F2-9383-92E5A65FF052}"/>
              </a:ext>
            </a:extLst>
          </p:cNvPr>
          <p:cNvSpPr>
            <a:spLocks noGrp="1"/>
          </p:cNvSpPr>
          <p:nvPr>
            <p:ph type="dt" sz="half" idx="10"/>
          </p:nvPr>
        </p:nvSpPr>
        <p:spPr/>
        <p:txBody>
          <a:bodyPr/>
          <a:lstStyle/>
          <a:p>
            <a:fld id="{BD2CD5FE-1799-4EEF-A0D3-0D64BE095FF4}" type="datetimeFigureOut">
              <a:rPr lang="en-GB" smtClean="0"/>
              <a:t>18/01/2022</a:t>
            </a:fld>
            <a:endParaRPr lang="en-GB"/>
          </a:p>
        </p:txBody>
      </p:sp>
      <p:sp>
        <p:nvSpPr>
          <p:cNvPr id="6" name="Footer Placeholder 5">
            <a:extLst>
              <a:ext uri="{FF2B5EF4-FFF2-40B4-BE49-F238E27FC236}">
                <a16:creationId xmlns:a16="http://schemas.microsoft.com/office/drawing/2014/main" id="{9F25856B-AE32-45EF-A33B-29E7F0F4F66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EAC4C68-2BCE-43F1-ACE1-293432BE936E}"/>
              </a:ext>
            </a:extLst>
          </p:cNvPr>
          <p:cNvSpPr>
            <a:spLocks noGrp="1"/>
          </p:cNvSpPr>
          <p:nvPr>
            <p:ph type="sldNum" sz="quarter" idx="12"/>
          </p:nvPr>
        </p:nvSpPr>
        <p:spPr/>
        <p:txBody>
          <a:bodyPr/>
          <a:lstStyle/>
          <a:p>
            <a:fld id="{6C574820-E22C-4524-BE92-BEC41C5C12A0}" type="slidenum">
              <a:rPr lang="en-GB" smtClean="0"/>
              <a:t>‹#›</a:t>
            </a:fld>
            <a:endParaRPr lang="en-GB"/>
          </a:p>
        </p:txBody>
      </p:sp>
    </p:spTree>
    <p:extLst>
      <p:ext uri="{BB962C8B-B14F-4D97-AF65-F5344CB8AC3E}">
        <p14:creationId xmlns:p14="http://schemas.microsoft.com/office/powerpoint/2010/main" val="1428604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9E6A3-1FA9-4E70-ACD5-F914CBDA219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E8F92B3-8419-46CC-AA9B-CDCA3BF81E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F03B5E1-92FC-40C7-871D-12B7CA64EF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811E60-8F08-45EA-8BD6-E0C4C07C4370}"/>
              </a:ext>
            </a:extLst>
          </p:cNvPr>
          <p:cNvSpPr>
            <a:spLocks noGrp="1"/>
          </p:cNvSpPr>
          <p:nvPr>
            <p:ph type="dt" sz="half" idx="10"/>
          </p:nvPr>
        </p:nvSpPr>
        <p:spPr/>
        <p:txBody>
          <a:bodyPr/>
          <a:lstStyle/>
          <a:p>
            <a:fld id="{BD2CD5FE-1799-4EEF-A0D3-0D64BE095FF4}" type="datetimeFigureOut">
              <a:rPr lang="en-GB" smtClean="0"/>
              <a:t>18/01/2022</a:t>
            </a:fld>
            <a:endParaRPr lang="en-GB"/>
          </a:p>
        </p:txBody>
      </p:sp>
      <p:sp>
        <p:nvSpPr>
          <p:cNvPr id="6" name="Footer Placeholder 5">
            <a:extLst>
              <a:ext uri="{FF2B5EF4-FFF2-40B4-BE49-F238E27FC236}">
                <a16:creationId xmlns:a16="http://schemas.microsoft.com/office/drawing/2014/main" id="{7A78E905-E4C3-4FDF-9B81-0C6E8AC4BA5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5E9C5D-56BA-4D54-AB84-64141E0DDA54}"/>
              </a:ext>
            </a:extLst>
          </p:cNvPr>
          <p:cNvSpPr>
            <a:spLocks noGrp="1"/>
          </p:cNvSpPr>
          <p:nvPr>
            <p:ph type="sldNum" sz="quarter" idx="12"/>
          </p:nvPr>
        </p:nvSpPr>
        <p:spPr/>
        <p:txBody>
          <a:bodyPr/>
          <a:lstStyle/>
          <a:p>
            <a:fld id="{6C574820-E22C-4524-BE92-BEC41C5C12A0}" type="slidenum">
              <a:rPr lang="en-GB" smtClean="0"/>
              <a:t>‹#›</a:t>
            </a:fld>
            <a:endParaRPr lang="en-GB"/>
          </a:p>
        </p:txBody>
      </p:sp>
    </p:spTree>
    <p:extLst>
      <p:ext uri="{BB962C8B-B14F-4D97-AF65-F5344CB8AC3E}">
        <p14:creationId xmlns:p14="http://schemas.microsoft.com/office/powerpoint/2010/main" val="4076271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C8CE6A1-E186-4860-9C80-F5EA33138A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131E1EE-185C-49A1-B4E6-FB466DA607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85857D2-A6EA-471C-9E9E-1E2191F5B9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CD5FE-1799-4EEF-A0D3-0D64BE095FF4}" type="datetimeFigureOut">
              <a:rPr lang="en-GB" smtClean="0"/>
              <a:t>18/01/2022</a:t>
            </a:fld>
            <a:endParaRPr lang="en-GB"/>
          </a:p>
        </p:txBody>
      </p:sp>
      <p:sp>
        <p:nvSpPr>
          <p:cNvPr id="5" name="Footer Placeholder 4">
            <a:extLst>
              <a:ext uri="{FF2B5EF4-FFF2-40B4-BE49-F238E27FC236}">
                <a16:creationId xmlns:a16="http://schemas.microsoft.com/office/drawing/2014/main" id="{D87B376D-9748-47B7-9993-533A1D8710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16CB78-0E39-47B0-ACCC-19099E79CB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574820-E22C-4524-BE92-BEC41C5C12A0}" type="slidenum">
              <a:rPr lang="en-GB" smtClean="0"/>
              <a:t>‹#›</a:t>
            </a:fld>
            <a:endParaRPr lang="en-GB"/>
          </a:p>
        </p:txBody>
      </p:sp>
    </p:spTree>
    <p:extLst>
      <p:ext uri="{BB962C8B-B14F-4D97-AF65-F5344CB8AC3E}">
        <p14:creationId xmlns:p14="http://schemas.microsoft.com/office/powerpoint/2010/main" val="2982972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hyperlink" Target="https://www.freepik.com/free-vector/gingerbread-house-collection_3309037.htm#query=gingerbread%20house&amp;position=1&amp;from_view=search" TargetMode="External"/><Relationship Id="rId18" Type="http://schemas.openxmlformats.org/officeDocument/2006/relationships/hyperlink" Target="https://pixabay.com/vectors/bread-breakfast-eat-energy-food-1296072/" TargetMode="External"/><Relationship Id="rId3" Type="http://schemas.openxmlformats.org/officeDocument/2006/relationships/image" Target="../media/image61.png"/><Relationship Id="rId7" Type="http://schemas.openxmlformats.org/officeDocument/2006/relationships/image" Target="../media/image65.jpg"/><Relationship Id="rId12" Type="http://schemas.openxmlformats.org/officeDocument/2006/relationships/hyperlink" Target="https://pixabay.com/illustrations/leaves-foliage-plants-background-5652234/" TargetMode="External"/><Relationship Id="rId17" Type="http://schemas.openxmlformats.org/officeDocument/2006/relationships/hyperlink" Target="https://pixabay.com/illustrations/alligator-crocodile-clip-art-3310626/" TargetMode="External"/><Relationship Id="rId2" Type="http://schemas.openxmlformats.org/officeDocument/2006/relationships/image" Target="../media/image8.jpg"/><Relationship Id="rId16" Type="http://schemas.openxmlformats.org/officeDocument/2006/relationships/hyperlink" Target="https://pixabay.com/vectors/tomato-fruit-vegetable-red-sauce-4984619/" TargetMode="External"/><Relationship Id="rId1" Type="http://schemas.openxmlformats.org/officeDocument/2006/relationships/slideLayout" Target="../slideLayouts/slideLayout2.xml"/><Relationship Id="rId6" Type="http://schemas.openxmlformats.org/officeDocument/2006/relationships/image" Target="../media/image64.png"/><Relationship Id="rId11" Type="http://schemas.openxmlformats.org/officeDocument/2006/relationships/hyperlink" Target="https://www.freepik.com/free-vector/misty-landscape-with-fog-pine-forest-mountain-slopes-illustration-nature-scene_12953515.htm#query=forest&amp;position=15&amp;from_view=search" TargetMode="External"/><Relationship Id="rId5" Type="http://schemas.openxmlformats.org/officeDocument/2006/relationships/image" Target="../media/image63.png"/><Relationship Id="rId15" Type="http://schemas.openxmlformats.org/officeDocument/2006/relationships/hyperlink" Target="https://pixabay.com/vectors/ice-cream-dessert-chocolate-taste-2453389/" TargetMode="External"/><Relationship Id="rId10" Type="http://schemas.openxmlformats.org/officeDocument/2006/relationships/image" Target="../media/image68.JPG"/><Relationship Id="rId4" Type="http://schemas.openxmlformats.org/officeDocument/2006/relationships/image" Target="../media/image62.png"/><Relationship Id="rId9" Type="http://schemas.openxmlformats.org/officeDocument/2006/relationships/image" Target="../media/image67.jpg"/><Relationship Id="rId14" Type="http://schemas.openxmlformats.org/officeDocument/2006/relationships/hyperlink" Target="https://www.freepik.com/free-vector/collection-illustrated-people-avatars_7739456.htm#query=pikisuperstar%20avatar&amp;position=29&amp;from_view=search" TargetMode="External"/></Relationships>
</file>

<file path=ppt/slides/_rels/slide54.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hyperlink" Target="https://pixabay.com/illustrations/marathon-marathon-runner-runner-run-1236351/" TargetMode="External"/><Relationship Id="rId18" Type="http://schemas.openxmlformats.org/officeDocument/2006/relationships/hyperlink" Target="https://pixabay.com/illustrations/cartoon-hand-painted-bear-panda-1841922/" TargetMode="External"/><Relationship Id="rId3" Type="http://schemas.openxmlformats.org/officeDocument/2006/relationships/image" Target="../media/image69.png"/><Relationship Id="rId7" Type="http://schemas.openxmlformats.org/officeDocument/2006/relationships/image" Target="../media/image73.png"/><Relationship Id="rId12" Type="http://schemas.openxmlformats.org/officeDocument/2006/relationships/hyperlink" Target="https://pixabay.com/illustrations/chocolate-tablet-pieces-chocolate-4505331/" TargetMode="External"/><Relationship Id="rId17" Type="http://schemas.openxmlformats.org/officeDocument/2006/relationships/hyperlink" Target="https://pixabay.com/illustrations/bird-blue-cute-flower-fly-nature-5400840/" TargetMode="External"/><Relationship Id="rId2" Type="http://schemas.openxmlformats.org/officeDocument/2006/relationships/image" Target="../media/image8.jpg"/><Relationship Id="rId16" Type="http://schemas.openxmlformats.org/officeDocument/2006/relationships/hyperlink" Target="https://pixabay.com/vectors/home-house-icons-jims-card-1294564/" TargetMode="External"/><Relationship Id="rId20" Type="http://schemas.openxmlformats.org/officeDocument/2006/relationships/image" Target="../media/image77.png"/><Relationship Id="rId1" Type="http://schemas.openxmlformats.org/officeDocument/2006/relationships/slideLayout" Target="../slideLayouts/slideLayout2.xml"/><Relationship Id="rId6" Type="http://schemas.openxmlformats.org/officeDocument/2006/relationships/image" Target="../media/image72.png"/><Relationship Id="rId11" Type="http://schemas.openxmlformats.org/officeDocument/2006/relationships/hyperlink" Target="https://pixabay.com/illustrations/chalkboard-easel-eraser-sign-green-6020603/" TargetMode="External"/><Relationship Id="rId5" Type="http://schemas.openxmlformats.org/officeDocument/2006/relationships/image" Target="../media/image71.png"/><Relationship Id="rId15" Type="http://schemas.openxmlformats.org/officeDocument/2006/relationships/hyperlink" Target="https://pixabay.com/illustrations/whale-fish-emoji-shark-blue-4120650/" TargetMode="External"/><Relationship Id="rId10" Type="http://schemas.openxmlformats.org/officeDocument/2006/relationships/hyperlink" Target="https://pixabay.com/illustrations/cat-feline-little-cat-tender-5377963/" TargetMode="External"/><Relationship Id="rId19"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 Id="rId14" Type="http://schemas.openxmlformats.org/officeDocument/2006/relationships/hyperlink" Target="https://www.freepik.com/free-vector/collection-illustrated-people-avatars_7739456.htm#query=pikisuperstar%20avatar&amp;position=29&amp;from_view=search" TargetMode="External"/></Relationships>
</file>

<file path=ppt/slides/_rels/slide55.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hyperlink" Target="https://pixabay.com/vectors/bunny-cartoon-rabbit-2025642/" TargetMode="External"/><Relationship Id="rId18" Type="http://schemas.openxmlformats.org/officeDocument/2006/relationships/hyperlink" Target="https://pixabay.com/illustrations/kid-happy-boy-hair-smiling-smile-2480291/" TargetMode="External"/><Relationship Id="rId3" Type="http://schemas.openxmlformats.org/officeDocument/2006/relationships/image" Target="../media/image78.png"/><Relationship Id="rId7" Type="http://schemas.openxmlformats.org/officeDocument/2006/relationships/image" Target="../media/image82.png"/><Relationship Id="rId12" Type="http://schemas.openxmlformats.org/officeDocument/2006/relationships/hyperlink" Target="https://pixabay.com/illustrations/halloween-costumes-candy-3743795/" TargetMode="External"/><Relationship Id="rId17" Type="http://schemas.openxmlformats.org/officeDocument/2006/relationships/hyperlink" Target="https://pixabay.com/illustrations/halloween-cat-witch-hat-icon-5586567/" TargetMode="External"/><Relationship Id="rId2" Type="http://schemas.openxmlformats.org/officeDocument/2006/relationships/image" Target="../media/image8.jpg"/><Relationship Id="rId16" Type="http://schemas.openxmlformats.org/officeDocument/2006/relationships/hyperlink" Target="https://pixabay.com/illustrations/halloween-icons-symbols-5625737/" TargetMode="External"/><Relationship Id="rId1" Type="http://schemas.openxmlformats.org/officeDocument/2006/relationships/slideLayout" Target="../slideLayouts/slideLayout2.xml"/><Relationship Id="rId6" Type="http://schemas.openxmlformats.org/officeDocument/2006/relationships/image" Target="../media/image81.png"/><Relationship Id="rId11" Type="http://schemas.openxmlformats.org/officeDocument/2006/relationships/hyperlink" Target="https://pixabay.com/vectors/silhouette-musical-note-clef-bass-3275055/" TargetMode="External"/><Relationship Id="rId5" Type="http://schemas.openxmlformats.org/officeDocument/2006/relationships/image" Target="../media/image80.png"/><Relationship Id="rId15" Type="http://schemas.openxmlformats.org/officeDocument/2006/relationships/hyperlink" Target="https://pixabay.com/vectors/cat-animal-funny-cute-adorable-1424748/" TargetMode="External"/><Relationship Id="rId10" Type="http://schemas.openxmlformats.org/officeDocument/2006/relationships/image" Target="../media/image85.png"/><Relationship Id="rId19" Type="http://schemas.openxmlformats.org/officeDocument/2006/relationships/hyperlink" Target="https://pixabay.com/illustrations/cartoon-hand-painted-bear-panda-1841922/" TargetMode="External"/><Relationship Id="rId4" Type="http://schemas.openxmlformats.org/officeDocument/2006/relationships/image" Target="../media/image79.png"/><Relationship Id="rId9" Type="http://schemas.openxmlformats.org/officeDocument/2006/relationships/image" Target="../media/image84.png"/><Relationship Id="rId14" Type="http://schemas.openxmlformats.org/officeDocument/2006/relationships/hyperlink" Target="https://pixabay.com/vectors/witch-broom-halloween-hat-female-1454061/" TargetMode="External"/></Relationships>
</file>

<file path=ppt/slides/_rels/slide56.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hyperlink" Target="https://pixabay.com/vectors/business-cartoon-comic-2025814/" TargetMode="External"/><Relationship Id="rId18" Type="http://schemas.openxmlformats.org/officeDocument/2006/relationships/hyperlink" Target="https://pixabay.com/illustrations/cat-feline-little-cat-kawaii-5160456/" TargetMode="External"/><Relationship Id="rId3" Type="http://schemas.openxmlformats.org/officeDocument/2006/relationships/image" Target="../media/image86.png"/><Relationship Id="rId7" Type="http://schemas.openxmlformats.org/officeDocument/2006/relationships/image" Target="../media/image90.png"/><Relationship Id="rId12" Type="http://schemas.openxmlformats.org/officeDocument/2006/relationships/hyperlink" Target="https://pixabay.com/vectors/bird-kids-branch-children-4091989/" TargetMode="External"/><Relationship Id="rId17" Type="http://schemas.openxmlformats.org/officeDocument/2006/relationships/hyperlink" Target="https://pixabay.com/vectors/animals-cartoon-collection-crab-6392131/" TargetMode="External"/><Relationship Id="rId2" Type="http://schemas.openxmlformats.org/officeDocument/2006/relationships/image" Target="../media/image8.jpg"/><Relationship Id="rId16" Type="http://schemas.openxmlformats.org/officeDocument/2006/relationships/hyperlink" Target="https://pixabay.com/vectors/fox-animal-wild-nature-forest-3385002/" TargetMode="External"/><Relationship Id="rId1" Type="http://schemas.openxmlformats.org/officeDocument/2006/relationships/slideLayout" Target="../slideLayouts/slideLayout2.xml"/><Relationship Id="rId6" Type="http://schemas.openxmlformats.org/officeDocument/2006/relationships/image" Target="../media/image89.png"/><Relationship Id="rId11" Type="http://schemas.openxmlformats.org/officeDocument/2006/relationships/hyperlink" Target="https://pixabay.com/illustrations/kid-happy-boy-hair-smiling-smile-2480290/" TargetMode="External"/><Relationship Id="rId5" Type="http://schemas.openxmlformats.org/officeDocument/2006/relationships/image" Target="../media/image88.png"/><Relationship Id="rId15" Type="http://schemas.openxmlformats.org/officeDocument/2006/relationships/hyperlink" Target="https://www.freepik.com/free-vector/collection-illustrated-people-avatars_7739456.htm#query=pikisuperstar%20avatar&amp;position=29&amp;from_view=search" TargetMode="External"/><Relationship Id="rId10" Type="http://schemas.openxmlformats.org/officeDocument/2006/relationships/image" Target="../media/image93.png"/><Relationship Id="rId19" Type="http://schemas.openxmlformats.org/officeDocument/2006/relationships/hyperlink" Target="https://pixabay.com/illustrations/cartoon-hand-painted-bear-panda-1841922/" TargetMode="External"/><Relationship Id="rId4" Type="http://schemas.openxmlformats.org/officeDocument/2006/relationships/image" Target="../media/image87.png"/><Relationship Id="rId9" Type="http://schemas.openxmlformats.org/officeDocument/2006/relationships/image" Target="../media/image92.png"/><Relationship Id="rId14" Type="http://schemas.openxmlformats.org/officeDocument/2006/relationships/hyperlink" Target="https://pixabay.com/vectors/flags-russia-usa-germany-china-1722052/" TargetMode="External"/></Relationships>
</file>

<file path=ppt/slides/_rels/slide57.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hyperlink" Target="https://pixabay.com/illustrations/frying-pan-cooking-eggs-omelet-4292886/" TargetMode="External"/><Relationship Id="rId18" Type="http://schemas.openxmlformats.org/officeDocument/2006/relationships/hyperlink" Target="https://pixabay.com/vectors/treasure-chest-treasure-gold-box-312239/" TargetMode="External"/><Relationship Id="rId3" Type="http://schemas.openxmlformats.org/officeDocument/2006/relationships/image" Target="../media/image94.png"/><Relationship Id="rId7" Type="http://schemas.openxmlformats.org/officeDocument/2006/relationships/image" Target="../media/image98.png"/><Relationship Id="rId12" Type="http://schemas.openxmlformats.org/officeDocument/2006/relationships/hyperlink" Target="https://pixabay.com/vectors/table-plate-manners-salt-pepper-4645160/" TargetMode="External"/><Relationship Id="rId17" Type="http://schemas.openxmlformats.org/officeDocument/2006/relationships/hyperlink" Target="https://pixabay.com/illustrations/halloween-costumes-candy-3743795/" TargetMode="External"/><Relationship Id="rId2" Type="http://schemas.openxmlformats.org/officeDocument/2006/relationships/image" Target="../media/image8.jpg"/><Relationship Id="rId16" Type="http://schemas.openxmlformats.org/officeDocument/2006/relationships/hyperlink" Target="https://pixabay.com/vectors/emoji-smilie-whatsapp-emotion-2762568/" TargetMode="External"/><Relationship Id="rId1" Type="http://schemas.openxmlformats.org/officeDocument/2006/relationships/slideLayout" Target="../slideLayouts/slideLayout2.xml"/><Relationship Id="rId6" Type="http://schemas.openxmlformats.org/officeDocument/2006/relationships/image" Target="../media/image97.png"/><Relationship Id="rId11" Type="http://schemas.openxmlformats.org/officeDocument/2006/relationships/hyperlink" Target="https://pixabay.com/vectors/bucket-sponge-pail-water-spillage-309439/" TargetMode="External"/><Relationship Id="rId5" Type="http://schemas.openxmlformats.org/officeDocument/2006/relationships/image" Target="../media/image96.png"/><Relationship Id="rId15" Type="http://schemas.openxmlformats.org/officeDocument/2006/relationships/hyperlink" Target="https://www.freepik.com/free-vector/collection-illustrated-people-avatars_7739456.htm#query=pikisuperstar%20avatar&amp;position=29&amp;from_view=search" TargetMode="External"/><Relationship Id="rId10" Type="http://schemas.openxmlformats.org/officeDocument/2006/relationships/image" Target="../media/image101.png"/><Relationship Id="rId19" Type="http://schemas.openxmlformats.org/officeDocument/2006/relationships/hyperlink" Target="https://pixabay.com/vectors/boots-clothes-cute-feet-female-1296790/" TargetMode="External"/><Relationship Id="rId4" Type="http://schemas.openxmlformats.org/officeDocument/2006/relationships/image" Target="../media/image95.png"/><Relationship Id="rId9" Type="http://schemas.openxmlformats.org/officeDocument/2006/relationships/image" Target="../media/image100.png"/><Relationship Id="rId14" Type="http://schemas.openxmlformats.org/officeDocument/2006/relationships/hyperlink" Target="https://pixabay.com/illustrations/grocery-shopping-grocery-cart-4035414/" TargetMode="External"/></Relationships>
</file>

<file path=ppt/slides/_rels/slide58.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hyperlink" Target="https://pixabay.com/vectors/pansies-flowers-watercolor-purple-5780032/" TargetMode="External"/><Relationship Id="rId18" Type="http://schemas.openxmlformats.org/officeDocument/2006/relationships/hyperlink" Target="https://pixabay.com/vectors/bubble-cauldron-green-magic-potion-2022390/" TargetMode="External"/><Relationship Id="rId3" Type="http://schemas.openxmlformats.org/officeDocument/2006/relationships/image" Target="../media/image102.png"/><Relationship Id="rId7" Type="http://schemas.openxmlformats.org/officeDocument/2006/relationships/image" Target="../media/image106.png"/><Relationship Id="rId12" Type="http://schemas.openxmlformats.org/officeDocument/2006/relationships/hyperlink" Target="https://pixabay.com/vectors/stone-rock-nature-pebble-zen-576268/" TargetMode="External"/><Relationship Id="rId17" Type="http://schemas.openxmlformats.org/officeDocument/2006/relationships/hyperlink" Target="https://pixabay.com/vectors/stove-standing-stove-5769724/" TargetMode="External"/><Relationship Id="rId2" Type="http://schemas.openxmlformats.org/officeDocument/2006/relationships/image" Target="../media/image8.jpg"/><Relationship Id="rId16" Type="http://schemas.openxmlformats.org/officeDocument/2006/relationships/hyperlink" Target="https://pixabay.com/vectors/cage-bird-parrot-pet-animal-304697/" TargetMode="External"/><Relationship Id="rId20" Type="http://schemas.openxmlformats.org/officeDocument/2006/relationships/hyperlink" Target="https://pixabay.com/illustrations/cartoon-hand-painted-bear-panda-1841922/" TargetMode="External"/><Relationship Id="rId1" Type="http://schemas.openxmlformats.org/officeDocument/2006/relationships/slideLayout" Target="../slideLayouts/slideLayout2.xml"/><Relationship Id="rId6" Type="http://schemas.openxmlformats.org/officeDocument/2006/relationships/image" Target="../media/image105.png"/><Relationship Id="rId11" Type="http://schemas.openxmlformats.org/officeDocument/2006/relationships/hyperlink" Target="https://pixabay.com/illustrations/mirror-princess-reflection-6059463/" TargetMode="External"/><Relationship Id="rId5" Type="http://schemas.openxmlformats.org/officeDocument/2006/relationships/image" Target="../media/image104.png"/><Relationship Id="rId15" Type="http://schemas.openxmlformats.org/officeDocument/2006/relationships/hyperlink" Target="https://www.freepik.com/free-vector/collection-illustrated-people-avatars_7739456.htm#query=pikisuperstar%20avatar&amp;position=29&amp;from_view=search" TargetMode="External"/><Relationship Id="rId10" Type="http://schemas.openxmlformats.org/officeDocument/2006/relationships/image" Target="../media/image109.png"/><Relationship Id="rId19" Type="http://schemas.openxmlformats.org/officeDocument/2006/relationships/hyperlink" Target="https://pixabay.com/vectors/black-feather-plumage-birds-dark-576637/" TargetMode="External"/><Relationship Id="rId4" Type="http://schemas.openxmlformats.org/officeDocument/2006/relationships/image" Target="../media/image103.png"/><Relationship Id="rId9" Type="http://schemas.openxmlformats.org/officeDocument/2006/relationships/image" Target="../media/image108.png"/><Relationship Id="rId14" Type="http://schemas.openxmlformats.org/officeDocument/2006/relationships/hyperlink" Target="https://pixabay.com/vectors/maple-leaves-maple-leaves-482678/"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s://pixabay.com/vectors/bone-dog-skeleton-157272/" TargetMode="External"/><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hyperlink" Target="https://pixabay.com/vectors/fork-dishes-silverware-eat-149488/"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5BF9EF7-501A-41B7-A276-638A0548C609}"/>
              </a:ext>
            </a:extLst>
          </p:cNvPr>
          <p:cNvSpPr/>
          <p:nvPr/>
        </p:nvSpPr>
        <p:spPr>
          <a:xfrm>
            <a:off x="0" y="34406"/>
            <a:ext cx="3628173" cy="923330"/>
          </a:xfrm>
          <a:prstGeom prst="rect">
            <a:avLst/>
          </a:prstGeom>
          <a:noFill/>
        </p:spPr>
        <p:txBody>
          <a:bodyPr wrap="none" lIns="91440" tIns="45720" rIns="91440" bIns="45720">
            <a:spAutoFit/>
          </a:bodyPr>
          <a:lstStyle/>
          <a:p>
            <a:pPr algn="ctr"/>
            <a:r>
              <a:rPr lang="en-US" sz="5400" b="1" cap="none" spc="0" dirty="0">
                <a:ln w="22225">
                  <a:solidFill>
                    <a:schemeClr val="tx1"/>
                  </a:solidFill>
                  <a:prstDash val="solid"/>
                </a:ln>
                <a:solidFill>
                  <a:schemeClr val="accent6">
                    <a:lumMod val="75000"/>
                  </a:schemeClr>
                </a:solidFill>
                <a:effectLst/>
              </a:rPr>
              <a:t>How to play</a:t>
            </a:r>
            <a:endParaRPr lang="en-GB" sz="5400" b="1" cap="none" spc="0" dirty="0">
              <a:ln w="22225">
                <a:solidFill>
                  <a:schemeClr val="tx1"/>
                </a:solidFill>
                <a:prstDash val="solid"/>
              </a:ln>
              <a:solidFill>
                <a:schemeClr val="accent6">
                  <a:lumMod val="75000"/>
                </a:schemeClr>
              </a:solidFill>
              <a:effectLst/>
            </a:endParaRPr>
          </a:p>
        </p:txBody>
      </p:sp>
      <p:sp>
        <p:nvSpPr>
          <p:cNvPr id="7" name="TextBox 6">
            <a:extLst>
              <a:ext uri="{FF2B5EF4-FFF2-40B4-BE49-F238E27FC236}">
                <a16:creationId xmlns:a16="http://schemas.microsoft.com/office/drawing/2014/main" id="{3CE41C6A-AE0B-4783-8521-5704A7F613D4}"/>
              </a:ext>
            </a:extLst>
          </p:cNvPr>
          <p:cNvSpPr txBox="1"/>
          <p:nvPr/>
        </p:nvSpPr>
        <p:spPr>
          <a:xfrm>
            <a:off x="2713772" y="1019533"/>
            <a:ext cx="3628173" cy="1477328"/>
          </a:xfrm>
          <a:prstGeom prst="rect">
            <a:avLst/>
          </a:prstGeom>
          <a:noFill/>
        </p:spPr>
        <p:txBody>
          <a:bodyPr wrap="square" rtlCol="0">
            <a:spAutoFit/>
          </a:bodyPr>
          <a:lstStyle/>
          <a:p>
            <a:r>
              <a:rPr lang="en-GB" dirty="0"/>
              <a:t>This game is played in edit mode, not slide show mode.</a:t>
            </a:r>
          </a:p>
          <a:p>
            <a:endParaRPr lang="en-GB" dirty="0"/>
          </a:p>
          <a:p>
            <a:r>
              <a:rPr lang="en-GB" dirty="0"/>
              <a:t>Players start by selecting their playing piece.</a:t>
            </a:r>
          </a:p>
        </p:txBody>
      </p:sp>
      <p:pic>
        <p:nvPicPr>
          <p:cNvPr id="9" name="Picture 8">
            <a:extLst>
              <a:ext uri="{FF2B5EF4-FFF2-40B4-BE49-F238E27FC236}">
                <a16:creationId xmlns:a16="http://schemas.microsoft.com/office/drawing/2014/main" id="{0F775593-FA00-4898-8022-D752C5965737}"/>
              </a:ext>
            </a:extLst>
          </p:cNvPr>
          <p:cNvPicPr>
            <a:picLocks noChangeAspect="1"/>
          </p:cNvPicPr>
          <p:nvPr/>
        </p:nvPicPr>
        <p:blipFill>
          <a:blip r:embed="rId3"/>
          <a:stretch>
            <a:fillRect/>
          </a:stretch>
        </p:blipFill>
        <p:spPr>
          <a:xfrm>
            <a:off x="219074" y="1019533"/>
            <a:ext cx="2428875" cy="16535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a:extLst>
              <a:ext uri="{FF2B5EF4-FFF2-40B4-BE49-F238E27FC236}">
                <a16:creationId xmlns:a16="http://schemas.microsoft.com/office/drawing/2014/main" id="{092AABB9-60FA-4E67-9B4B-68DF6ABF0257}"/>
              </a:ext>
            </a:extLst>
          </p:cNvPr>
          <p:cNvPicPr>
            <a:picLocks noChangeAspect="1"/>
          </p:cNvPicPr>
          <p:nvPr/>
        </p:nvPicPr>
        <p:blipFill>
          <a:blip r:embed="rId4"/>
          <a:stretch>
            <a:fillRect/>
          </a:stretch>
        </p:blipFill>
        <p:spPr>
          <a:xfrm>
            <a:off x="152613" y="3290031"/>
            <a:ext cx="2561796" cy="14290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a:extLst>
              <a:ext uri="{FF2B5EF4-FFF2-40B4-BE49-F238E27FC236}">
                <a16:creationId xmlns:a16="http://schemas.microsoft.com/office/drawing/2014/main" id="{B98C0A49-6ADB-45BE-86B2-5DA2FE26A1AF}"/>
              </a:ext>
            </a:extLst>
          </p:cNvPr>
          <p:cNvSpPr txBox="1"/>
          <p:nvPr/>
        </p:nvSpPr>
        <p:spPr>
          <a:xfrm>
            <a:off x="2713772" y="3280506"/>
            <a:ext cx="3628173" cy="1200329"/>
          </a:xfrm>
          <a:prstGeom prst="rect">
            <a:avLst/>
          </a:prstGeom>
          <a:noFill/>
        </p:spPr>
        <p:txBody>
          <a:bodyPr wrap="square" rtlCol="0">
            <a:spAutoFit/>
          </a:bodyPr>
          <a:lstStyle/>
          <a:p>
            <a:r>
              <a:rPr lang="en-GB" dirty="0"/>
              <a:t>At the start of the game players can choose which colour activity card they want to start with as well as which number e.g. Blue eighteen.</a:t>
            </a:r>
          </a:p>
        </p:txBody>
      </p:sp>
      <p:pic>
        <p:nvPicPr>
          <p:cNvPr id="14" name="Picture 13">
            <a:extLst>
              <a:ext uri="{FF2B5EF4-FFF2-40B4-BE49-F238E27FC236}">
                <a16:creationId xmlns:a16="http://schemas.microsoft.com/office/drawing/2014/main" id="{87552F3B-9893-4045-A3ED-C26673E26065}"/>
              </a:ext>
            </a:extLst>
          </p:cNvPr>
          <p:cNvPicPr>
            <a:picLocks noChangeAspect="1"/>
          </p:cNvPicPr>
          <p:nvPr/>
        </p:nvPicPr>
        <p:blipFill rotWithShape="1">
          <a:blip r:embed="rId5"/>
          <a:srcRect r="1435"/>
          <a:stretch/>
        </p:blipFill>
        <p:spPr>
          <a:xfrm>
            <a:off x="152613" y="5216519"/>
            <a:ext cx="2558716" cy="12438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TextBox 14">
            <a:extLst>
              <a:ext uri="{FF2B5EF4-FFF2-40B4-BE49-F238E27FC236}">
                <a16:creationId xmlns:a16="http://schemas.microsoft.com/office/drawing/2014/main" id="{D1DE8EAE-4C8E-46B0-A8B7-EEC4E5E128CC}"/>
              </a:ext>
            </a:extLst>
          </p:cNvPr>
          <p:cNvSpPr txBox="1"/>
          <p:nvPr/>
        </p:nvSpPr>
        <p:spPr>
          <a:xfrm>
            <a:off x="2738199" y="5216519"/>
            <a:ext cx="3628173" cy="1477328"/>
          </a:xfrm>
          <a:prstGeom prst="rect">
            <a:avLst/>
          </a:prstGeom>
          <a:noFill/>
        </p:spPr>
        <p:txBody>
          <a:bodyPr wrap="square" rtlCol="0">
            <a:spAutoFit/>
          </a:bodyPr>
          <a:lstStyle/>
          <a:p>
            <a:r>
              <a:rPr lang="en-GB" dirty="0"/>
              <a:t>If that activity card is still available, the top of the activity card must then be deleted to reveal the task. If it’s unavailable, the player will have to pick a different card.</a:t>
            </a:r>
          </a:p>
        </p:txBody>
      </p:sp>
      <p:pic>
        <p:nvPicPr>
          <p:cNvPr id="17" name="Picture 16">
            <a:extLst>
              <a:ext uri="{FF2B5EF4-FFF2-40B4-BE49-F238E27FC236}">
                <a16:creationId xmlns:a16="http://schemas.microsoft.com/office/drawing/2014/main" id="{B4451B0F-0A5F-42AD-8DAE-DBA89EF3FB2F}"/>
              </a:ext>
            </a:extLst>
          </p:cNvPr>
          <p:cNvPicPr>
            <a:picLocks noChangeAspect="1"/>
          </p:cNvPicPr>
          <p:nvPr/>
        </p:nvPicPr>
        <p:blipFill>
          <a:blip r:embed="rId6"/>
          <a:stretch>
            <a:fillRect/>
          </a:stretch>
        </p:blipFill>
        <p:spPr>
          <a:xfrm>
            <a:off x="6408405" y="496071"/>
            <a:ext cx="2560964" cy="14290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TextBox 17">
            <a:extLst>
              <a:ext uri="{FF2B5EF4-FFF2-40B4-BE49-F238E27FC236}">
                <a16:creationId xmlns:a16="http://schemas.microsoft.com/office/drawing/2014/main" id="{E07449DA-15D6-4ED0-BA61-B5E185E5BFB1}"/>
              </a:ext>
            </a:extLst>
          </p:cNvPr>
          <p:cNvSpPr txBox="1"/>
          <p:nvPr/>
        </p:nvSpPr>
        <p:spPr>
          <a:xfrm>
            <a:off x="9000551" y="383795"/>
            <a:ext cx="3102853" cy="2308324"/>
          </a:xfrm>
          <a:prstGeom prst="rect">
            <a:avLst/>
          </a:prstGeom>
          <a:noFill/>
        </p:spPr>
        <p:txBody>
          <a:bodyPr wrap="square" rtlCol="0">
            <a:spAutoFit/>
          </a:bodyPr>
          <a:lstStyle/>
          <a:p>
            <a:r>
              <a:rPr lang="en-GB" dirty="0"/>
              <a:t>For yellow and green cards, players move forward by attempting the activity. For blue cards, they only move forward by answering the question correctly.</a:t>
            </a:r>
          </a:p>
          <a:p>
            <a:endParaRPr lang="en-GB" dirty="0"/>
          </a:p>
          <a:p>
            <a:endParaRPr lang="en-GB" dirty="0"/>
          </a:p>
        </p:txBody>
      </p:sp>
      <p:sp>
        <p:nvSpPr>
          <p:cNvPr id="19" name="TextBox 18">
            <a:extLst>
              <a:ext uri="{FF2B5EF4-FFF2-40B4-BE49-F238E27FC236}">
                <a16:creationId xmlns:a16="http://schemas.microsoft.com/office/drawing/2014/main" id="{7FF16DF1-7C6A-4DD7-A336-7843B2A1C8CD}"/>
              </a:ext>
            </a:extLst>
          </p:cNvPr>
          <p:cNvSpPr txBox="1"/>
          <p:nvPr/>
        </p:nvSpPr>
        <p:spPr>
          <a:xfrm>
            <a:off x="6408405" y="2228671"/>
            <a:ext cx="5305918" cy="2400657"/>
          </a:xfrm>
          <a:prstGeom prst="rect">
            <a:avLst/>
          </a:prstGeom>
          <a:noFill/>
        </p:spPr>
        <p:txBody>
          <a:bodyPr wrap="square" rtlCol="0">
            <a:spAutoFit/>
          </a:bodyPr>
          <a:lstStyle/>
          <a:p>
            <a:r>
              <a:rPr lang="en-GB" dirty="0"/>
              <a:t>By completing their task, the player’s piece moves forward based on the number directed on the card. If they get it wrong, they either stay where they are or move backwards based on the instructions listed on the card. </a:t>
            </a:r>
          </a:p>
          <a:p>
            <a:r>
              <a:rPr lang="en-GB" sz="1400" dirty="0"/>
              <a:t>*During the first round, players stay on the start square rather than moving backwards for incorrect answers and will be able to choose which colour they would like to use for the next round. </a:t>
            </a:r>
          </a:p>
          <a:p>
            <a:endParaRPr lang="en-GB" dirty="0"/>
          </a:p>
        </p:txBody>
      </p:sp>
      <p:pic>
        <p:nvPicPr>
          <p:cNvPr id="21" name="Picture 20">
            <a:extLst>
              <a:ext uri="{FF2B5EF4-FFF2-40B4-BE49-F238E27FC236}">
                <a16:creationId xmlns:a16="http://schemas.microsoft.com/office/drawing/2014/main" id="{BC30601A-6585-4818-9EEB-68411FEF1A12}"/>
              </a:ext>
            </a:extLst>
          </p:cNvPr>
          <p:cNvPicPr>
            <a:picLocks noChangeAspect="1"/>
          </p:cNvPicPr>
          <p:nvPr/>
        </p:nvPicPr>
        <p:blipFill>
          <a:blip r:embed="rId7"/>
          <a:stretch>
            <a:fillRect/>
          </a:stretch>
        </p:blipFill>
        <p:spPr>
          <a:xfrm>
            <a:off x="6407768" y="4514482"/>
            <a:ext cx="2717775" cy="15160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2" name="TextBox 21">
            <a:extLst>
              <a:ext uri="{FF2B5EF4-FFF2-40B4-BE49-F238E27FC236}">
                <a16:creationId xmlns:a16="http://schemas.microsoft.com/office/drawing/2014/main" id="{1736B500-4902-4BBD-BF8C-4FE9EA219D30}"/>
              </a:ext>
            </a:extLst>
          </p:cNvPr>
          <p:cNvSpPr txBox="1"/>
          <p:nvPr/>
        </p:nvSpPr>
        <p:spPr>
          <a:xfrm>
            <a:off x="9305710" y="4582691"/>
            <a:ext cx="2717775" cy="1477328"/>
          </a:xfrm>
          <a:prstGeom prst="rect">
            <a:avLst/>
          </a:prstGeom>
          <a:noFill/>
        </p:spPr>
        <p:txBody>
          <a:bodyPr wrap="square" rtlCol="0">
            <a:spAutoFit/>
          </a:bodyPr>
          <a:lstStyle/>
          <a:p>
            <a:r>
              <a:rPr lang="en-GB" dirty="0"/>
              <a:t>Player 1 has landed on a green square, ending their go. On their next turn, they will have to pick a green card.</a:t>
            </a:r>
          </a:p>
        </p:txBody>
      </p:sp>
      <p:sp>
        <p:nvSpPr>
          <p:cNvPr id="23" name="TextBox 22">
            <a:extLst>
              <a:ext uri="{FF2B5EF4-FFF2-40B4-BE49-F238E27FC236}">
                <a16:creationId xmlns:a16="http://schemas.microsoft.com/office/drawing/2014/main" id="{90E5942E-42EA-4F57-88C3-CD0E26FCD78D}"/>
              </a:ext>
            </a:extLst>
          </p:cNvPr>
          <p:cNvSpPr txBox="1"/>
          <p:nvPr/>
        </p:nvSpPr>
        <p:spPr>
          <a:xfrm>
            <a:off x="6435275" y="6201941"/>
            <a:ext cx="5461235" cy="646331"/>
          </a:xfrm>
          <a:prstGeom prst="rect">
            <a:avLst/>
          </a:prstGeom>
          <a:noFill/>
        </p:spPr>
        <p:txBody>
          <a:bodyPr wrap="square" rtlCol="0">
            <a:spAutoFit/>
          </a:bodyPr>
          <a:lstStyle/>
          <a:p>
            <a:r>
              <a:rPr lang="en-GB" dirty="0"/>
              <a:t>Players take it in turns, until someone reaches the finish square.</a:t>
            </a:r>
          </a:p>
        </p:txBody>
      </p:sp>
      <p:sp>
        <p:nvSpPr>
          <p:cNvPr id="25" name="Rectangle: Rounded Corners 24">
            <a:extLst>
              <a:ext uri="{FF2B5EF4-FFF2-40B4-BE49-F238E27FC236}">
                <a16:creationId xmlns:a16="http://schemas.microsoft.com/office/drawing/2014/main" id="{4326EE7D-E59C-4663-80E0-7AC1C46A5B28}"/>
              </a:ext>
            </a:extLst>
          </p:cNvPr>
          <p:cNvSpPr/>
          <p:nvPr/>
        </p:nvSpPr>
        <p:spPr>
          <a:xfrm>
            <a:off x="72320" y="823647"/>
            <a:ext cx="507483" cy="382248"/>
          </a:xfrm>
          <a:prstGeom prst="roundRect">
            <a:avLst/>
          </a:prstGeom>
          <a:solidFill>
            <a:schemeClr val="accent6">
              <a:lumMod val="40000"/>
              <a:lumOff val="60000"/>
            </a:schemeClr>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1</a:t>
            </a:r>
          </a:p>
        </p:txBody>
      </p:sp>
      <p:sp>
        <p:nvSpPr>
          <p:cNvPr id="26" name="Rectangle: Rounded Corners 25">
            <a:extLst>
              <a:ext uri="{FF2B5EF4-FFF2-40B4-BE49-F238E27FC236}">
                <a16:creationId xmlns:a16="http://schemas.microsoft.com/office/drawing/2014/main" id="{5E31FA9E-2245-4B2D-ABE8-F65550A97926}"/>
              </a:ext>
            </a:extLst>
          </p:cNvPr>
          <p:cNvSpPr/>
          <p:nvPr/>
        </p:nvSpPr>
        <p:spPr>
          <a:xfrm>
            <a:off x="64180" y="3061397"/>
            <a:ext cx="507483" cy="382248"/>
          </a:xfrm>
          <a:prstGeom prst="roundRect">
            <a:avLst/>
          </a:prstGeom>
          <a:solidFill>
            <a:schemeClr val="accent6">
              <a:lumMod val="40000"/>
              <a:lumOff val="60000"/>
            </a:schemeClr>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2</a:t>
            </a:r>
          </a:p>
        </p:txBody>
      </p:sp>
      <p:sp>
        <p:nvSpPr>
          <p:cNvPr id="27" name="Rectangle: Rounded Corners 26">
            <a:extLst>
              <a:ext uri="{FF2B5EF4-FFF2-40B4-BE49-F238E27FC236}">
                <a16:creationId xmlns:a16="http://schemas.microsoft.com/office/drawing/2014/main" id="{37A05307-078C-4D61-8A74-88C87DFC467F}"/>
              </a:ext>
            </a:extLst>
          </p:cNvPr>
          <p:cNvSpPr/>
          <p:nvPr/>
        </p:nvSpPr>
        <p:spPr>
          <a:xfrm>
            <a:off x="64179" y="5081362"/>
            <a:ext cx="507483" cy="382248"/>
          </a:xfrm>
          <a:prstGeom prst="roundRect">
            <a:avLst/>
          </a:prstGeom>
          <a:solidFill>
            <a:schemeClr val="accent6">
              <a:lumMod val="40000"/>
              <a:lumOff val="60000"/>
            </a:schemeClr>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3</a:t>
            </a:r>
          </a:p>
        </p:txBody>
      </p:sp>
      <p:sp>
        <p:nvSpPr>
          <p:cNvPr id="28" name="Rectangle: Rounded Corners 27">
            <a:extLst>
              <a:ext uri="{FF2B5EF4-FFF2-40B4-BE49-F238E27FC236}">
                <a16:creationId xmlns:a16="http://schemas.microsoft.com/office/drawing/2014/main" id="{CFBDA63A-5C3B-4F0D-AACC-B846FAC4C5D1}"/>
              </a:ext>
            </a:extLst>
          </p:cNvPr>
          <p:cNvSpPr/>
          <p:nvPr/>
        </p:nvSpPr>
        <p:spPr>
          <a:xfrm>
            <a:off x="6220319" y="348523"/>
            <a:ext cx="507483" cy="382248"/>
          </a:xfrm>
          <a:prstGeom prst="roundRect">
            <a:avLst/>
          </a:prstGeom>
          <a:solidFill>
            <a:schemeClr val="accent6">
              <a:lumMod val="40000"/>
              <a:lumOff val="60000"/>
            </a:schemeClr>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4</a:t>
            </a:r>
          </a:p>
        </p:txBody>
      </p:sp>
      <p:sp>
        <p:nvSpPr>
          <p:cNvPr id="29" name="Rectangle: Rounded Corners 28">
            <a:extLst>
              <a:ext uri="{FF2B5EF4-FFF2-40B4-BE49-F238E27FC236}">
                <a16:creationId xmlns:a16="http://schemas.microsoft.com/office/drawing/2014/main" id="{CADDAA68-EF5E-4ABA-89F2-FCAC4674D348}"/>
              </a:ext>
            </a:extLst>
          </p:cNvPr>
          <p:cNvSpPr/>
          <p:nvPr/>
        </p:nvSpPr>
        <p:spPr>
          <a:xfrm>
            <a:off x="6170147" y="4389002"/>
            <a:ext cx="507483" cy="382248"/>
          </a:xfrm>
          <a:prstGeom prst="roundRect">
            <a:avLst/>
          </a:prstGeom>
          <a:solidFill>
            <a:schemeClr val="accent6">
              <a:lumMod val="40000"/>
              <a:lumOff val="60000"/>
            </a:schemeClr>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5</a:t>
            </a:r>
          </a:p>
        </p:txBody>
      </p:sp>
    </p:spTree>
    <p:extLst>
      <p:ext uri="{BB962C8B-B14F-4D97-AF65-F5344CB8AC3E}">
        <p14:creationId xmlns:p14="http://schemas.microsoft.com/office/powerpoint/2010/main" val="19723211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4EED42-5764-4247-A44A-003DB9FB1E1C}"/>
              </a:ext>
            </a:extLst>
          </p:cNvPr>
          <p:cNvPicPr>
            <a:picLocks noChangeAspect="1"/>
          </p:cNvPicPr>
          <p:nvPr/>
        </p:nvPicPr>
        <p:blipFill>
          <a:blip r:embed="rId3">
            <a:alphaModFix/>
          </a:blip>
          <a:stretch>
            <a:fillRect/>
          </a:stretch>
        </p:blipFill>
        <p:spPr>
          <a:xfrm>
            <a:off x="426982" y="270747"/>
            <a:ext cx="11528535" cy="6053853"/>
          </a:xfrm>
          <a:prstGeom prst="rect">
            <a:avLst/>
          </a:prstGeom>
        </p:spPr>
      </p:pic>
      <p:sp>
        <p:nvSpPr>
          <p:cNvPr id="14" name="Rectangle: Rounded Corners 13">
            <a:extLst>
              <a:ext uri="{FF2B5EF4-FFF2-40B4-BE49-F238E27FC236}">
                <a16:creationId xmlns:a16="http://schemas.microsoft.com/office/drawing/2014/main" id="{655D643D-4534-486E-8070-7990E51E3533}"/>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8</a:t>
            </a:r>
          </a:p>
        </p:txBody>
      </p:sp>
    </p:spTree>
    <p:extLst>
      <p:ext uri="{BB962C8B-B14F-4D97-AF65-F5344CB8AC3E}">
        <p14:creationId xmlns:p14="http://schemas.microsoft.com/office/powerpoint/2010/main" val="2813448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E688779-D4D6-4CC6-8420-C4001F67D0A4}"/>
              </a:ext>
            </a:extLst>
          </p:cNvPr>
          <p:cNvPicPr>
            <a:picLocks noChangeAspect="1"/>
          </p:cNvPicPr>
          <p:nvPr/>
        </p:nvPicPr>
        <p:blipFill>
          <a:blip r:embed="rId3">
            <a:alphaModFix/>
          </a:blip>
          <a:stretch>
            <a:fillRect/>
          </a:stretch>
        </p:blipFill>
        <p:spPr>
          <a:xfrm>
            <a:off x="426982" y="280271"/>
            <a:ext cx="11528535" cy="6053853"/>
          </a:xfrm>
          <a:prstGeom prst="rect">
            <a:avLst/>
          </a:prstGeom>
        </p:spPr>
      </p:pic>
      <p:sp>
        <p:nvSpPr>
          <p:cNvPr id="12" name="Rectangle: Rounded Corners 11">
            <a:extLst>
              <a:ext uri="{FF2B5EF4-FFF2-40B4-BE49-F238E27FC236}">
                <a16:creationId xmlns:a16="http://schemas.microsoft.com/office/drawing/2014/main" id="{E7092B9D-70C1-4F91-A11E-EA14AA9160B5}"/>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9</a:t>
            </a:r>
          </a:p>
        </p:txBody>
      </p:sp>
    </p:spTree>
    <p:extLst>
      <p:ext uri="{BB962C8B-B14F-4D97-AF65-F5344CB8AC3E}">
        <p14:creationId xmlns:p14="http://schemas.microsoft.com/office/powerpoint/2010/main" val="95036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34F52D-4BF2-43C8-861A-E067AF7B66BD}"/>
              </a:ext>
            </a:extLst>
          </p:cNvPr>
          <p:cNvPicPr>
            <a:picLocks noChangeAspect="1"/>
          </p:cNvPicPr>
          <p:nvPr/>
        </p:nvPicPr>
        <p:blipFill>
          <a:blip r:embed="rId3">
            <a:alphaModFix/>
          </a:blip>
          <a:stretch>
            <a:fillRect/>
          </a:stretch>
        </p:blipFill>
        <p:spPr>
          <a:xfrm>
            <a:off x="426982" y="280271"/>
            <a:ext cx="11528535" cy="6053853"/>
          </a:xfrm>
          <a:prstGeom prst="rect">
            <a:avLst/>
          </a:prstGeom>
        </p:spPr>
      </p:pic>
      <p:sp>
        <p:nvSpPr>
          <p:cNvPr id="13" name="Rectangle: Rounded Corners 12">
            <a:extLst>
              <a:ext uri="{FF2B5EF4-FFF2-40B4-BE49-F238E27FC236}">
                <a16:creationId xmlns:a16="http://schemas.microsoft.com/office/drawing/2014/main" id="{5C75F53C-5206-4681-B180-931869CCB1FB}"/>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10</a:t>
            </a:r>
          </a:p>
        </p:txBody>
      </p:sp>
    </p:spTree>
    <p:extLst>
      <p:ext uri="{BB962C8B-B14F-4D97-AF65-F5344CB8AC3E}">
        <p14:creationId xmlns:p14="http://schemas.microsoft.com/office/powerpoint/2010/main" val="1534221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90A7E6F-6535-45D5-BB7A-B53BA8ADC316}"/>
              </a:ext>
            </a:extLst>
          </p:cNvPr>
          <p:cNvPicPr>
            <a:picLocks noChangeAspect="1"/>
          </p:cNvPicPr>
          <p:nvPr/>
        </p:nvPicPr>
        <p:blipFill>
          <a:blip r:embed="rId3">
            <a:alphaModFix/>
          </a:blip>
          <a:stretch>
            <a:fillRect/>
          </a:stretch>
        </p:blipFill>
        <p:spPr>
          <a:xfrm>
            <a:off x="424095" y="268078"/>
            <a:ext cx="11528535" cy="6066046"/>
          </a:xfrm>
          <a:prstGeom prst="rect">
            <a:avLst/>
          </a:prstGeom>
        </p:spPr>
      </p:pic>
      <p:sp>
        <p:nvSpPr>
          <p:cNvPr id="17" name="Rectangle: Rounded Corners 16">
            <a:extLst>
              <a:ext uri="{FF2B5EF4-FFF2-40B4-BE49-F238E27FC236}">
                <a16:creationId xmlns:a16="http://schemas.microsoft.com/office/drawing/2014/main" id="{83E97A40-F753-4B99-80A9-1A1D9CEA24B6}"/>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11</a:t>
            </a:r>
          </a:p>
        </p:txBody>
      </p:sp>
    </p:spTree>
    <p:extLst>
      <p:ext uri="{BB962C8B-B14F-4D97-AF65-F5344CB8AC3E}">
        <p14:creationId xmlns:p14="http://schemas.microsoft.com/office/powerpoint/2010/main" val="17816590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9B9BC2-7047-42BA-93B7-4B627F47A55B}"/>
              </a:ext>
            </a:extLst>
          </p:cNvPr>
          <p:cNvPicPr>
            <a:picLocks noChangeAspect="1"/>
          </p:cNvPicPr>
          <p:nvPr/>
        </p:nvPicPr>
        <p:blipFill>
          <a:blip r:embed="rId3">
            <a:alphaModFix/>
          </a:blip>
          <a:stretch>
            <a:fillRect/>
          </a:stretch>
        </p:blipFill>
        <p:spPr>
          <a:xfrm>
            <a:off x="426982" y="270747"/>
            <a:ext cx="11528535" cy="6053853"/>
          </a:xfrm>
          <a:prstGeom prst="rect">
            <a:avLst/>
          </a:prstGeom>
        </p:spPr>
      </p:pic>
      <p:sp>
        <p:nvSpPr>
          <p:cNvPr id="13" name="Rectangle: Rounded Corners 12">
            <a:extLst>
              <a:ext uri="{FF2B5EF4-FFF2-40B4-BE49-F238E27FC236}">
                <a16:creationId xmlns:a16="http://schemas.microsoft.com/office/drawing/2014/main" id="{7C8BD4C9-B373-44DE-8FA4-76096600C870}"/>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12</a:t>
            </a:r>
          </a:p>
        </p:txBody>
      </p:sp>
    </p:spTree>
    <p:extLst>
      <p:ext uri="{BB962C8B-B14F-4D97-AF65-F5344CB8AC3E}">
        <p14:creationId xmlns:p14="http://schemas.microsoft.com/office/powerpoint/2010/main" val="8973964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339753A-E148-4771-9CAE-42BCA2CAEDA7}"/>
              </a:ext>
            </a:extLst>
          </p:cNvPr>
          <p:cNvPicPr>
            <a:picLocks noChangeAspect="1"/>
          </p:cNvPicPr>
          <p:nvPr/>
        </p:nvPicPr>
        <p:blipFill>
          <a:blip r:embed="rId3">
            <a:alphaModFix/>
          </a:blip>
          <a:stretch>
            <a:fillRect/>
          </a:stretch>
        </p:blipFill>
        <p:spPr>
          <a:xfrm>
            <a:off x="426982" y="270747"/>
            <a:ext cx="11528535" cy="6053853"/>
          </a:xfrm>
          <a:prstGeom prst="rect">
            <a:avLst/>
          </a:prstGeom>
        </p:spPr>
      </p:pic>
      <p:sp>
        <p:nvSpPr>
          <p:cNvPr id="12" name="Rectangle: Rounded Corners 11">
            <a:extLst>
              <a:ext uri="{FF2B5EF4-FFF2-40B4-BE49-F238E27FC236}">
                <a16:creationId xmlns:a16="http://schemas.microsoft.com/office/drawing/2014/main" id="{A9BB2776-9473-40B5-9B9F-2390F0E09E43}"/>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13</a:t>
            </a:r>
          </a:p>
        </p:txBody>
      </p:sp>
    </p:spTree>
    <p:extLst>
      <p:ext uri="{BB962C8B-B14F-4D97-AF65-F5344CB8AC3E}">
        <p14:creationId xmlns:p14="http://schemas.microsoft.com/office/powerpoint/2010/main" val="2798223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214A4-5867-4EDB-8020-79139900948B}"/>
              </a:ext>
            </a:extLst>
          </p:cNvPr>
          <p:cNvPicPr>
            <a:picLocks noChangeAspect="1"/>
          </p:cNvPicPr>
          <p:nvPr/>
        </p:nvPicPr>
        <p:blipFill>
          <a:blip r:embed="rId3">
            <a:alphaModFix/>
          </a:blip>
          <a:stretch>
            <a:fillRect/>
          </a:stretch>
        </p:blipFill>
        <p:spPr>
          <a:xfrm>
            <a:off x="426982" y="280271"/>
            <a:ext cx="11528535" cy="6053853"/>
          </a:xfrm>
          <a:prstGeom prst="rect">
            <a:avLst/>
          </a:prstGeom>
        </p:spPr>
      </p:pic>
      <p:sp>
        <p:nvSpPr>
          <p:cNvPr id="12" name="Rectangle: Rounded Corners 11">
            <a:extLst>
              <a:ext uri="{FF2B5EF4-FFF2-40B4-BE49-F238E27FC236}">
                <a16:creationId xmlns:a16="http://schemas.microsoft.com/office/drawing/2014/main" id="{B0793B26-D6C1-476A-A6BD-0AD5420A3C89}"/>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14</a:t>
            </a:r>
          </a:p>
        </p:txBody>
      </p:sp>
    </p:spTree>
    <p:extLst>
      <p:ext uri="{BB962C8B-B14F-4D97-AF65-F5344CB8AC3E}">
        <p14:creationId xmlns:p14="http://schemas.microsoft.com/office/powerpoint/2010/main" val="7318264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978426-4E43-4BDD-B939-FFF8FC97649F}"/>
              </a:ext>
            </a:extLst>
          </p:cNvPr>
          <p:cNvPicPr>
            <a:picLocks noChangeAspect="1"/>
          </p:cNvPicPr>
          <p:nvPr/>
        </p:nvPicPr>
        <p:blipFill>
          <a:blip r:embed="rId3">
            <a:alphaModFix/>
          </a:blip>
          <a:stretch>
            <a:fillRect/>
          </a:stretch>
        </p:blipFill>
        <p:spPr>
          <a:xfrm>
            <a:off x="422523" y="280271"/>
            <a:ext cx="11528535" cy="6053853"/>
          </a:xfrm>
          <a:prstGeom prst="rect">
            <a:avLst/>
          </a:prstGeom>
        </p:spPr>
      </p:pic>
      <p:sp>
        <p:nvSpPr>
          <p:cNvPr id="5" name="Rectangle: Rounded Corners 4">
            <a:extLst>
              <a:ext uri="{FF2B5EF4-FFF2-40B4-BE49-F238E27FC236}">
                <a16:creationId xmlns:a16="http://schemas.microsoft.com/office/drawing/2014/main" id="{48C4F0CF-9D4E-4C5B-8682-46E63C07539E}"/>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15</a:t>
            </a:r>
          </a:p>
        </p:txBody>
      </p:sp>
    </p:spTree>
    <p:extLst>
      <p:ext uri="{BB962C8B-B14F-4D97-AF65-F5344CB8AC3E}">
        <p14:creationId xmlns:p14="http://schemas.microsoft.com/office/powerpoint/2010/main" val="26076603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4CD940B-9A7D-40B3-BC51-1CBED1FB4ACD}"/>
              </a:ext>
            </a:extLst>
          </p:cNvPr>
          <p:cNvPicPr>
            <a:picLocks noChangeAspect="1"/>
          </p:cNvPicPr>
          <p:nvPr/>
        </p:nvPicPr>
        <p:blipFill>
          <a:blip r:embed="rId3">
            <a:alphaModFix/>
          </a:blip>
          <a:stretch>
            <a:fillRect/>
          </a:stretch>
        </p:blipFill>
        <p:spPr>
          <a:xfrm>
            <a:off x="426982" y="280271"/>
            <a:ext cx="11528535" cy="6053853"/>
          </a:xfrm>
          <a:prstGeom prst="rect">
            <a:avLst/>
          </a:prstGeom>
        </p:spPr>
      </p:pic>
      <p:sp>
        <p:nvSpPr>
          <p:cNvPr id="24" name="Rectangle: Rounded Corners 23">
            <a:extLst>
              <a:ext uri="{FF2B5EF4-FFF2-40B4-BE49-F238E27FC236}">
                <a16:creationId xmlns:a16="http://schemas.microsoft.com/office/drawing/2014/main" id="{33919BB5-5DAE-4345-B151-0BD1CF39A8DF}"/>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a:t>
            </a:r>
          </a:p>
        </p:txBody>
      </p:sp>
    </p:spTree>
    <p:extLst>
      <p:ext uri="{BB962C8B-B14F-4D97-AF65-F5344CB8AC3E}">
        <p14:creationId xmlns:p14="http://schemas.microsoft.com/office/powerpoint/2010/main" val="1399903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62B901C-EE29-4993-B07F-E976F900C747}"/>
              </a:ext>
            </a:extLst>
          </p:cNvPr>
          <p:cNvPicPr>
            <a:picLocks noChangeAspect="1"/>
          </p:cNvPicPr>
          <p:nvPr/>
        </p:nvPicPr>
        <p:blipFill>
          <a:blip r:embed="rId3">
            <a:alphaModFix/>
          </a:blip>
          <a:stretch>
            <a:fillRect/>
          </a:stretch>
        </p:blipFill>
        <p:spPr>
          <a:xfrm>
            <a:off x="426982" y="270747"/>
            <a:ext cx="11528535" cy="6053853"/>
          </a:xfrm>
          <a:prstGeom prst="rect">
            <a:avLst/>
          </a:prstGeom>
        </p:spPr>
      </p:pic>
      <p:sp>
        <p:nvSpPr>
          <p:cNvPr id="25" name="Rectangle: Rounded Corners 24">
            <a:extLst>
              <a:ext uri="{FF2B5EF4-FFF2-40B4-BE49-F238E27FC236}">
                <a16:creationId xmlns:a16="http://schemas.microsoft.com/office/drawing/2014/main" id="{14C269B5-BBAE-44A7-ADF1-D5BA352BF9FE}"/>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2</a:t>
            </a:r>
          </a:p>
        </p:txBody>
      </p:sp>
    </p:spTree>
    <p:extLst>
      <p:ext uri="{BB962C8B-B14F-4D97-AF65-F5344CB8AC3E}">
        <p14:creationId xmlns:p14="http://schemas.microsoft.com/office/powerpoint/2010/main" val="3997802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0AE7BCC-1581-4117-8605-331971BCB7B0}"/>
              </a:ext>
            </a:extLst>
          </p:cNvPr>
          <p:cNvSpPr/>
          <p:nvPr/>
        </p:nvSpPr>
        <p:spPr>
          <a:xfrm>
            <a:off x="5018377" y="3191784"/>
            <a:ext cx="747050" cy="798672"/>
          </a:xfrm>
          <a:prstGeom prst="ellipse">
            <a:avLst/>
          </a:prstGeom>
          <a:solidFill>
            <a:srgbClr val="FF7C8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solidFill>
                  <a:schemeClr val="tx1"/>
                </a:solidFill>
              </a:rPr>
              <a:t>1</a:t>
            </a:r>
          </a:p>
        </p:txBody>
      </p:sp>
      <p:sp>
        <p:nvSpPr>
          <p:cNvPr id="3" name="Oval 2">
            <a:extLst>
              <a:ext uri="{FF2B5EF4-FFF2-40B4-BE49-F238E27FC236}">
                <a16:creationId xmlns:a16="http://schemas.microsoft.com/office/drawing/2014/main" id="{9C1BAF5E-42BB-4958-B93C-843E8B1165C3}"/>
              </a:ext>
            </a:extLst>
          </p:cNvPr>
          <p:cNvSpPr/>
          <p:nvPr/>
        </p:nvSpPr>
        <p:spPr>
          <a:xfrm>
            <a:off x="5900352" y="3191784"/>
            <a:ext cx="747050" cy="798672"/>
          </a:xfrm>
          <a:prstGeom prst="ellipse">
            <a:avLst/>
          </a:prstGeom>
          <a:solidFill>
            <a:srgbClr val="6699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solidFill>
                  <a:schemeClr val="tx1"/>
                </a:solidFill>
              </a:rPr>
              <a:t>2</a:t>
            </a:r>
          </a:p>
        </p:txBody>
      </p:sp>
      <p:sp>
        <p:nvSpPr>
          <p:cNvPr id="4" name="Oval 3">
            <a:extLst>
              <a:ext uri="{FF2B5EF4-FFF2-40B4-BE49-F238E27FC236}">
                <a16:creationId xmlns:a16="http://schemas.microsoft.com/office/drawing/2014/main" id="{813450E9-D6D4-440B-A6B1-5BBA30C0AF33}"/>
              </a:ext>
            </a:extLst>
          </p:cNvPr>
          <p:cNvSpPr/>
          <p:nvPr/>
        </p:nvSpPr>
        <p:spPr>
          <a:xfrm>
            <a:off x="6782327" y="3191784"/>
            <a:ext cx="747050" cy="798672"/>
          </a:xfrm>
          <a:prstGeom prst="ellipse">
            <a:avLst/>
          </a:prstGeom>
          <a:solidFill>
            <a:srgbClr val="00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solidFill>
                  <a:schemeClr val="tx1"/>
                </a:solidFill>
              </a:rPr>
              <a:t>3</a:t>
            </a:r>
          </a:p>
        </p:txBody>
      </p:sp>
      <p:sp>
        <p:nvSpPr>
          <p:cNvPr id="5" name="Oval 4">
            <a:extLst>
              <a:ext uri="{FF2B5EF4-FFF2-40B4-BE49-F238E27FC236}">
                <a16:creationId xmlns:a16="http://schemas.microsoft.com/office/drawing/2014/main" id="{538A5EBA-F951-4DBF-B9C9-596D065CA1B8}"/>
              </a:ext>
            </a:extLst>
          </p:cNvPr>
          <p:cNvSpPr/>
          <p:nvPr/>
        </p:nvSpPr>
        <p:spPr>
          <a:xfrm>
            <a:off x="5900352" y="4185627"/>
            <a:ext cx="747050" cy="798672"/>
          </a:xfrm>
          <a:prstGeom prst="ellipse">
            <a:avLst/>
          </a:prstGeom>
          <a:solidFill>
            <a:srgbClr val="FFFF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dirty="0">
                <a:solidFill>
                  <a:schemeClr val="tx1"/>
                </a:solidFill>
              </a:rPr>
              <a:t>4</a:t>
            </a:r>
          </a:p>
        </p:txBody>
      </p:sp>
    </p:spTree>
    <p:extLst>
      <p:ext uri="{BB962C8B-B14F-4D97-AF65-F5344CB8AC3E}">
        <p14:creationId xmlns:p14="http://schemas.microsoft.com/office/powerpoint/2010/main" val="12601845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C02D6A0-3489-4BE8-8EB6-D604441B294C}"/>
              </a:ext>
            </a:extLst>
          </p:cNvPr>
          <p:cNvPicPr>
            <a:picLocks noChangeAspect="1"/>
          </p:cNvPicPr>
          <p:nvPr/>
        </p:nvPicPr>
        <p:blipFill>
          <a:blip r:embed="rId3">
            <a:alphaModFix/>
          </a:blip>
          <a:stretch>
            <a:fillRect/>
          </a:stretch>
        </p:blipFill>
        <p:spPr>
          <a:xfrm>
            <a:off x="426982" y="270747"/>
            <a:ext cx="11528535" cy="6053853"/>
          </a:xfrm>
          <a:prstGeom prst="rect">
            <a:avLst/>
          </a:prstGeom>
        </p:spPr>
      </p:pic>
      <p:sp>
        <p:nvSpPr>
          <p:cNvPr id="27" name="Rectangle: Rounded Corners 26">
            <a:extLst>
              <a:ext uri="{FF2B5EF4-FFF2-40B4-BE49-F238E27FC236}">
                <a16:creationId xmlns:a16="http://schemas.microsoft.com/office/drawing/2014/main" id="{5C6CEEDD-4BA4-40CF-A783-36C0403F65EA}"/>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3</a:t>
            </a:r>
          </a:p>
        </p:txBody>
      </p:sp>
    </p:spTree>
    <p:extLst>
      <p:ext uri="{BB962C8B-B14F-4D97-AF65-F5344CB8AC3E}">
        <p14:creationId xmlns:p14="http://schemas.microsoft.com/office/powerpoint/2010/main" val="37215824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E4909EB-4DDE-46C2-99EC-1D2019C4F593}"/>
              </a:ext>
            </a:extLst>
          </p:cNvPr>
          <p:cNvPicPr>
            <a:picLocks noChangeAspect="1"/>
          </p:cNvPicPr>
          <p:nvPr/>
        </p:nvPicPr>
        <p:blipFill>
          <a:blip r:embed="rId3">
            <a:alphaModFix/>
          </a:blip>
          <a:stretch>
            <a:fillRect/>
          </a:stretch>
        </p:blipFill>
        <p:spPr>
          <a:xfrm>
            <a:off x="421745" y="264651"/>
            <a:ext cx="11528535" cy="6059949"/>
          </a:xfrm>
          <a:prstGeom prst="rect">
            <a:avLst/>
          </a:prstGeom>
        </p:spPr>
      </p:pic>
      <p:sp>
        <p:nvSpPr>
          <p:cNvPr id="24" name="Rectangle: Rounded Corners 23">
            <a:extLst>
              <a:ext uri="{FF2B5EF4-FFF2-40B4-BE49-F238E27FC236}">
                <a16:creationId xmlns:a16="http://schemas.microsoft.com/office/drawing/2014/main" id="{BDCB8D94-BAA7-4E2A-9082-382B79BBD78E}"/>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4</a:t>
            </a:r>
          </a:p>
        </p:txBody>
      </p:sp>
    </p:spTree>
    <p:extLst>
      <p:ext uri="{BB962C8B-B14F-4D97-AF65-F5344CB8AC3E}">
        <p14:creationId xmlns:p14="http://schemas.microsoft.com/office/powerpoint/2010/main" val="6780117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4718E5-F93A-4306-8555-864BBBB05B78}"/>
              </a:ext>
            </a:extLst>
          </p:cNvPr>
          <p:cNvPicPr>
            <a:picLocks noChangeAspect="1"/>
          </p:cNvPicPr>
          <p:nvPr/>
        </p:nvPicPr>
        <p:blipFill>
          <a:blip r:embed="rId3">
            <a:alphaModFix/>
          </a:blip>
          <a:stretch>
            <a:fillRect/>
          </a:stretch>
        </p:blipFill>
        <p:spPr>
          <a:xfrm>
            <a:off x="426982" y="288033"/>
            <a:ext cx="11528535" cy="6053853"/>
          </a:xfrm>
          <a:prstGeom prst="rect">
            <a:avLst/>
          </a:prstGeom>
        </p:spPr>
      </p:pic>
      <p:sp>
        <p:nvSpPr>
          <p:cNvPr id="22" name="Rectangle: Rounded Corners 21">
            <a:extLst>
              <a:ext uri="{FF2B5EF4-FFF2-40B4-BE49-F238E27FC236}">
                <a16:creationId xmlns:a16="http://schemas.microsoft.com/office/drawing/2014/main" id="{BB402F4E-62BB-4307-B1A6-0797DC95B4D7}"/>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5</a:t>
            </a:r>
          </a:p>
        </p:txBody>
      </p:sp>
    </p:spTree>
    <p:extLst>
      <p:ext uri="{BB962C8B-B14F-4D97-AF65-F5344CB8AC3E}">
        <p14:creationId xmlns:p14="http://schemas.microsoft.com/office/powerpoint/2010/main" val="23531733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DA5DBB-792E-43E5-AC7B-F343E1A012D6}"/>
              </a:ext>
            </a:extLst>
          </p:cNvPr>
          <p:cNvPicPr>
            <a:picLocks noChangeAspect="1"/>
          </p:cNvPicPr>
          <p:nvPr/>
        </p:nvPicPr>
        <p:blipFill>
          <a:blip r:embed="rId3">
            <a:alphaModFix/>
          </a:blip>
          <a:stretch>
            <a:fillRect/>
          </a:stretch>
        </p:blipFill>
        <p:spPr>
          <a:xfrm>
            <a:off x="426982" y="280271"/>
            <a:ext cx="11528535" cy="6053853"/>
          </a:xfrm>
          <a:prstGeom prst="rect">
            <a:avLst/>
          </a:prstGeom>
        </p:spPr>
      </p:pic>
      <p:sp>
        <p:nvSpPr>
          <p:cNvPr id="22" name="Rectangle: Rounded Corners 21">
            <a:extLst>
              <a:ext uri="{FF2B5EF4-FFF2-40B4-BE49-F238E27FC236}">
                <a16:creationId xmlns:a16="http://schemas.microsoft.com/office/drawing/2014/main" id="{81581F36-5B1B-4358-8FB2-E6AC4AC34DF8}"/>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6</a:t>
            </a:r>
          </a:p>
        </p:txBody>
      </p:sp>
    </p:spTree>
    <p:extLst>
      <p:ext uri="{BB962C8B-B14F-4D97-AF65-F5344CB8AC3E}">
        <p14:creationId xmlns:p14="http://schemas.microsoft.com/office/powerpoint/2010/main" val="3194395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7CEF83-D706-4ACF-8E87-76CE9C66E71F}"/>
              </a:ext>
            </a:extLst>
          </p:cNvPr>
          <p:cNvPicPr>
            <a:picLocks noChangeAspect="1"/>
          </p:cNvPicPr>
          <p:nvPr/>
        </p:nvPicPr>
        <p:blipFill>
          <a:blip r:embed="rId3">
            <a:alphaModFix/>
          </a:blip>
          <a:stretch>
            <a:fillRect/>
          </a:stretch>
        </p:blipFill>
        <p:spPr>
          <a:xfrm>
            <a:off x="426982" y="264651"/>
            <a:ext cx="11528535" cy="6059949"/>
          </a:xfrm>
          <a:prstGeom prst="rect">
            <a:avLst/>
          </a:prstGeom>
        </p:spPr>
      </p:pic>
      <p:sp>
        <p:nvSpPr>
          <p:cNvPr id="24" name="Rectangle: Rounded Corners 23">
            <a:extLst>
              <a:ext uri="{FF2B5EF4-FFF2-40B4-BE49-F238E27FC236}">
                <a16:creationId xmlns:a16="http://schemas.microsoft.com/office/drawing/2014/main" id="{7684F457-7006-4D9C-9419-E2EB0569C9D4}"/>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7</a:t>
            </a:r>
          </a:p>
        </p:txBody>
      </p:sp>
    </p:spTree>
    <p:extLst>
      <p:ext uri="{BB962C8B-B14F-4D97-AF65-F5344CB8AC3E}">
        <p14:creationId xmlns:p14="http://schemas.microsoft.com/office/powerpoint/2010/main" val="42813876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E665683-756B-43E5-8CCB-3844CE477920}"/>
              </a:ext>
            </a:extLst>
          </p:cNvPr>
          <p:cNvPicPr>
            <a:picLocks noChangeAspect="1"/>
          </p:cNvPicPr>
          <p:nvPr/>
        </p:nvPicPr>
        <p:blipFill>
          <a:blip r:embed="rId3">
            <a:alphaModFix/>
          </a:blip>
          <a:stretch>
            <a:fillRect/>
          </a:stretch>
        </p:blipFill>
        <p:spPr>
          <a:xfrm>
            <a:off x="417745" y="270747"/>
            <a:ext cx="11528535" cy="6053853"/>
          </a:xfrm>
          <a:prstGeom prst="rect">
            <a:avLst/>
          </a:prstGeom>
        </p:spPr>
      </p:pic>
      <p:sp>
        <p:nvSpPr>
          <p:cNvPr id="24" name="Rectangle: Rounded Corners 23">
            <a:extLst>
              <a:ext uri="{FF2B5EF4-FFF2-40B4-BE49-F238E27FC236}">
                <a16:creationId xmlns:a16="http://schemas.microsoft.com/office/drawing/2014/main" id="{2DFB0C60-2DD3-4311-A87E-56CD8F792578}"/>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8</a:t>
            </a:r>
          </a:p>
        </p:txBody>
      </p:sp>
    </p:spTree>
    <p:extLst>
      <p:ext uri="{BB962C8B-B14F-4D97-AF65-F5344CB8AC3E}">
        <p14:creationId xmlns:p14="http://schemas.microsoft.com/office/powerpoint/2010/main" val="2022721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6CFB06-C59B-44A6-8272-8392C9DB58FC}"/>
              </a:ext>
            </a:extLst>
          </p:cNvPr>
          <p:cNvPicPr>
            <a:picLocks noChangeAspect="1"/>
          </p:cNvPicPr>
          <p:nvPr/>
        </p:nvPicPr>
        <p:blipFill>
          <a:blip r:embed="rId3">
            <a:alphaModFix/>
          </a:blip>
          <a:stretch>
            <a:fillRect/>
          </a:stretch>
        </p:blipFill>
        <p:spPr>
          <a:xfrm>
            <a:off x="426982" y="288033"/>
            <a:ext cx="11528535" cy="6053853"/>
          </a:xfrm>
          <a:prstGeom prst="rect">
            <a:avLst/>
          </a:prstGeom>
        </p:spPr>
      </p:pic>
      <p:sp>
        <p:nvSpPr>
          <p:cNvPr id="22" name="Rectangle: Rounded Corners 21">
            <a:extLst>
              <a:ext uri="{FF2B5EF4-FFF2-40B4-BE49-F238E27FC236}">
                <a16:creationId xmlns:a16="http://schemas.microsoft.com/office/drawing/2014/main" id="{C95581B1-5E67-40D2-A79B-65C205979219}"/>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9</a:t>
            </a:r>
          </a:p>
        </p:txBody>
      </p:sp>
    </p:spTree>
    <p:extLst>
      <p:ext uri="{BB962C8B-B14F-4D97-AF65-F5344CB8AC3E}">
        <p14:creationId xmlns:p14="http://schemas.microsoft.com/office/powerpoint/2010/main" val="8791819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DE05E7-B808-4B55-B6C4-ED677572D625}"/>
              </a:ext>
            </a:extLst>
          </p:cNvPr>
          <p:cNvPicPr>
            <a:picLocks noChangeAspect="1"/>
          </p:cNvPicPr>
          <p:nvPr/>
        </p:nvPicPr>
        <p:blipFill>
          <a:blip r:embed="rId3">
            <a:alphaModFix/>
          </a:blip>
          <a:stretch>
            <a:fillRect/>
          </a:stretch>
        </p:blipFill>
        <p:spPr>
          <a:xfrm>
            <a:off x="426982" y="280271"/>
            <a:ext cx="11528535" cy="6053853"/>
          </a:xfrm>
          <a:prstGeom prst="rect">
            <a:avLst/>
          </a:prstGeom>
        </p:spPr>
      </p:pic>
      <p:sp>
        <p:nvSpPr>
          <p:cNvPr id="22" name="Rectangle: Rounded Corners 21">
            <a:extLst>
              <a:ext uri="{FF2B5EF4-FFF2-40B4-BE49-F238E27FC236}">
                <a16:creationId xmlns:a16="http://schemas.microsoft.com/office/drawing/2014/main" id="{F28C95CC-EFD3-473A-BBB6-89217BFB8612}"/>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10</a:t>
            </a:r>
          </a:p>
        </p:txBody>
      </p:sp>
    </p:spTree>
    <p:extLst>
      <p:ext uri="{BB962C8B-B14F-4D97-AF65-F5344CB8AC3E}">
        <p14:creationId xmlns:p14="http://schemas.microsoft.com/office/powerpoint/2010/main" val="6762821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CD17A88-2169-484A-A36F-EFE629270C28}"/>
              </a:ext>
            </a:extLst>
          </p:cNvPr>
          <p:cNvPicPr>
            <a:picLocks noChangeAspect="1"/>
          </p:cNvPicPr>
          <p:nvPr/>
        </p:nvPicPr>
        <p:blipFill>
          <a:blip r:embed="rId3">
            <a:alphaModFix/>
          </a:blip>
          <a:stretch>
            <a:fillRect/>
          </a:stretch>
        </p:blipFill>
        <p:spPr>
          <a:xfrm>
            <a:off x="426982" y="270747"/>
            <a:ext cx="11528535" cy="6053853"/>
          </a:xfrm>
          <a:prstGeom prst="rect">
            <a:avLst/>
          </a:prstGeom>
        </p:spPr>
      </p:pic>
      <p:sp>
        <p:nvSpPr>
          <p:cNvPr id="22" name="Rectangle: Rounded Corners 21">
            <a:extLst>
              <a:ext uri="{FF2B5EF4-FFF2-40B4-BE49-F238E27FC236}">
                <a16:creationId xmlns:a16="http://schemas.microsoft.com/office/drawing/2014/main" id="{6A0AEC4D-5D55-4B3D-BF03-D088627A597E}"/>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11</a:t>
            </a:r>
          </a:p>
        </p:txBody>
      </p:sp>
    </p:spTree>
    <p:extLst>
      <p:ext uri="{BB962C8B-B14F-4D97-AF65-F5344CB8AC3E}">
        <p14:creationId xmlns:p14="http://schemas.microsoft.com/office/powerpoint/2010/main" val="23522470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18FE3-4A34-40AF-8B0C-36FC3C8C7926}"/>
              </a:ext>
            </a:extLst>
          </p:cNvPr>
          <p:cNvPicPr>
            <a:picLocks noChangeAspect="1"/>
          </p:cNvPicPr>
          <p:nvPr/>
        </p:nvPicPr>
        <p:blipFill>
          <a:blip r:embed="rId3">
            <a:alphaModFix/>
          </a:blip>
          <a:stretch>
            <a:fillRect/>
          </a:stretch>
        </p:blipFill>
        <p:spPr>
          <a:xfrm>
            <a:off x="426982" y="280271"/>
            <a:ext cx="11528535" cy="6053853"/>
          </a:xfrm>
          <a:prstGeom prst="rect">
            <a:avLst/>
          </a:prstGeom>
        </p:spPr>
      </p:pic>
      <p:sp>
        <p:nvSpPr>
          <p:cNvPr id="38" name="Rectangle: Rounded Corners 37">
            <a:extLst>
              <a:ext uri="{FF2B5EF4-FFF2-40B4-BE49-F238E27FC236}">
                <a16:creationId xmlns:a16="http://schemas.microsoft.com/office/drawing/2014/main" id="{100813D7-FF73-442B-BF31-59139CB8D8CA}"/>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12</a:t>
            </a:r>
          </a:p>
        </p:txBody>
      </p:sp>
    </p:spTree>
    <p:extLst>
      <p:ext uri="{BB962C8B-B14F-4D97-AF65-F5344CB8AC3E}">
        <p14:creationId xmlns:p14="http://schemas.microsoft.com/office/powerpoint/2010/main" val="3093355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73F3376-4A9B-4A2A-8D51-B1D4F63A4386}"/>
              </a:ext>
            </a:extLst>
          </p:cNvPr>
          <p:cNvPicPr>
            <a:picLocks noChangeAspect="1"/>
          </p:cNvPicPr>
          <p:nvPr/>
        </p:nvPicPr>
        <p:blipFill>
          <a:blip r:embed="rId3">
            <a:alphaModFix/>
          </a:blip>
          <a:stretch>
            <a:fillRect/>
          </a:stretch>
        </p:blipFill>
        <p:spPr>
          <a:xfrm>
            <a:off x="426982" y="280271"/>
            <a:ext cx="11528535" cy="6053853"/>
          </a:xfrm>
          <a:prstGeom prst="rect">
            <a:avLst/>
          </a:prstGeom>
        </p:spPr>
      </p:pic>
      <p:sp>
        <p:nvSpPr>
          <p:cNvPr id="14" name="Rectangle: Rounded Corners 13">
            <a:extLst>
              <a:ext uri="{FF2B5EF4-FFF2-40B4-BE49-F238E27FC236}">
                <a16:creationId xmlns:a16="http://schemas.microsoft.com/office/drawing/2014/main" id="{920B1966-6FFB-427E-8909-F6980BEBA9D3}"/>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a:t>
            </a:r>
          </a:p>
        </p:txBody>
      </p:sp>
    </p:spTree>
    <p:extLst>
      <p:ext uri="{BB962C8B-B14F-4D97-AF65-F5344CB8AC3E}">
        <p14:creationId xmlns:p14="http://schemas.microsoft.com/office/powerpoint/2010/main" val="2756442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A846CE7-9C0C-44C9-8AEF-080A4EEFC8FF}"/>
              </a:ext>
            </a:extLst>
          </p:cNvPr>
          <p:cNvPicPr>
            <a:picLocks noChangeAspect="1"/>
          </p:cNvPicPr>
          <p:nvPr/>
        </p:nvPicPr>
        <p:blipFill>
          <a:blip r:embed="rId3">
            <a:alphaModFix/>
          </a:blip>
          <a:stretch>
            <a:fillRect/>
          </a:stretch>
        </p:blipFill>
        <p:spPr>
          <a:xfrm>
            <a:off x="426982" y="280271"/>
            <a:ext cx="11528535" cy="6053853"/>
          </a:xfrm>
          <a:prstGeom prst="rect">
            <a:avLst/>
          </a:prstGeom>
        </p:spPr>
      </p:pic>
      <p:sp>
        <p:nvSpPr>
          <p:cNvPr id="22" name="Rectangle: Rounded Corners 21">
            <a:extLst>
              <a:ext uri="{FF2B5EF4-FFF2-40B4-BE49-F238E27FC236}">
                <a16:creationId xmlns:a16="http://schemas.microsoft.com/office/drawing/2014/main" id="{1E780236-C0DC-4F6F-A150-D25783553489}"/>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13</a:t>
            </a:r>
          </a:p>
        </p:txBody>
      </p:sp>
    </p:spTree>
    <p:extLst>
      <p:ext uri="{BB962C8B-B14F-4D97-AF65-F5344CB8AC3E}">
        <p14:creationId xmlns:p14="http://schemas.microsoft.com/office/powerpoint/2010/main" val="2199741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49FA79-8746-47CD-B55D-CFCACB589897}"/>
              </a:ext>
            </a:extLst>
          </p:cNvPr>
          <p:cNvPicPr>
            <a:picLocks noChangeAspect="1"/>
          </p:cNvPicPr>
          <p:nvPr/>
        </p:nvPicPr>
        <p:blipFill>
          <a:blip r:embed="rId3">
            <a:alphaModFix/>
          </a:blip>
          <a:stretch>
            <a:fillRect/>
          </a:stretch>
        </p:blipFill>
        <p:spPr>
          <a:xfrm>
            <a:off x="426982" y="264651"/>
            <a:ext cx="11528535" cy="6059949"/>
          </a:xfrm>
          <a:prstGeom prst="rect">
            <a:avLst/>
          </a:prstGeom>
        </p:spPr>
      </p:pic>
      <p:sp>
        <p:nvSpPr>
          <p:cNvPr id="24" name="Rectangle: Rounded Corners 23">
            <a:extLst>
              <a:ext uri="{FF2B5EF4-FFF2-40B4-BE49-F238E27FC236}">
                <a16:creationId xmlns:a16="http://schemas.microsoft.com/office/drawing/2014/main" id="{E3997F84-8633-4577-9FA8-CCDFA18669FF}"/>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14</a:t>
            </a:r>
          </a:p>
        </p:txBody>
      </p:sp>
    </p:spTree>
    <p:extLst>
      <p:ext uri="{BB962C8B-B14F-4D97-AF65-F5344CB8AC3E}">
        <p14:creationId xmlns:p14="http://schemas.microsoft.com/office/powerpoint/2010/main" val="11309880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49457F7C-0270-46D3-BC1D-DA7D7D45456C}"/>
              </a:ext>
            </a:extLst>
          </p:cNvPr>
          <p:cNvPicPr>
            <a:picLocks noChangeAspect="1"/>
          </p:cNvPicPr>
          <p:nvPr/>
        </p:nvPicPr>
        <p:blipFill>
          <a:blip r:embed="rId3">
            <a:alphaModFix/>
          </a:blip>
          <a:stretch>
            <a:fillRect/>
          </a:stretch>
        </p:blipFill>
        <p:spPr>
          <a:xfrm>
            <a:off x="426982" y="280271"/>
            <a:ext cx="11528535" cy="6053853"/>
          </a:xfrm>
          <a:prstGeom prst="rect">
            <a:avLst/>
          </a:prstGeom>
        </p:spPr>
      </p:pic>
      <p:sp>
        <p:nvSpPr>
          <p:cNvPr id="25" name="Rectangle: Rounded Corners 24">
            <a:extLst>
              <a:ext uri="{FF2B5EF4-FFF2-40B4-BE49-F238E27FC236}">
                <a16:creationId xmlns:a16="http://schemas.microsoft.com/office/drawing/2014/main" id="{EF599F3F-C3E3-4E88-8E7B-D8E1F1DAD94F}"/>
              </a:ext>
            </a:extLst>
          </p:cNvPr>
          <p:cNvSpPr/>
          <p:nvPr/>
        </p:nvSpPr>
        <p:spPr>
          <a:xfrm>
            <a:off x="685800" y="523876"/>
            <a:ext cx="11010900" cy="5476469"/>
          </a:xfrm>
          <a:prstGeom prst="roundRect">
            <a:avLst/>
          </a:prstGeom>
          <a:solidFill>
            <a:srgbClr val="92D14F"/>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15</a:t>
            </a:r>
          </a:p>
        </p:txBody>
      </p:sp>
    </p:spTree>
    <p:extLst>
      <p:ext uri="{BB962C8B-B14F-4D97-AF65-F5344CB8AC3E}">
        <p14:creationId xmlns:p14="http://schemas.microsoft.com/office/powerpoint/2010/main" val="23636554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5F85F1D-CC89-4EB7-8C11-50F392D1BDCB}"/>
              </a:ext>
            </a:extLst>
          </p:cNvPr>
          <p:cNvPicPr>
            <a:picLocks noChangeAspect="1"/>
          </p:cNvPicPr>
          <p:nvPr/>
        </p:nvPicPr>
        <p:blipFill>
          <a:blip r:embed="rId3">
            <a:alphaModFix/>
          </a:blip>
          <a:stretch>
            <a:fillRect/>
          </a:stretch>
        </p:blipFill>
        <p:spPr>
          <a:xfrm>
            <a:off x="426981" y="275189"/>
            <a:ext cx="11528535" cy="5992887"/>
          </a:xfrm>
          <a:prstGeom prst="rect">
            <a:avLst/>
          </a:prstGeom>
        </p:spPr>
      </p:pic>
      <p:sp>
        <p:nvSpPr>
          <p:cNvPr id="21" name="Rectangle: Rounded Corners 20">
            <a:extLst>
              <a:ext uri="{FF2B5EF4-FFF2-40B4-BE49-F238E27FC236}">
                <a16:creationId xmlns:a16="http://schemas.microsoft.com/office/drawing/2014/main" id="{C11660CC-A77A-4E1C-9416-83E591D5D1D4}"/>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1 space</a:t>
            </a:r>
          </a:p>
        </p:txBody>
      </p:sp>
      <p:sp>
        <p:nvSpPr>
          <p:cNvPr id="16" name="Rectangle: Rounded Corners 15">
            <a:extLst>
              <a:ext uri="{FF2B5EF4-FFF2-40B4-BE49-F238E27FC236}">
                <a16:creationId xmlns:a16="http://schemas.microsoft.com/office/drawing/2014/main" id="{E7647261-D023-4FD2-8514-87DFE5FC5E5D}"/>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a:t>
            </a:r>
          </a:p>
        </p:txBody>
      </p:sp>
    </p:spTree>
    <p:extLst>
      <p:ext uri="{BB962C8B-B14F-4D97-AF65-F5344CB8AC3E}">
        <p14:creationId xmlns:p14="http://schemas.microsoft.com/office/powerpoint/2010/main" val="5203404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A82FE6-D87C-44F4-B9EB-1E5E7759BA6F}"/>
              </a:ext>
            </a:extLst>
          </p:cNvPr>
          <p:cNvPicPr>
            <a:picLocks noChangeAspect="1"/>
          </p:cNvPicPr>
          <p:nvPr/>
        </p:nvPicPr>
        <p:blipFill>
          <a:blip r:embed="rId3">
            <a:alphaModFix/>
          </a:blip>
          <a:stretch>
            <a:fillRect/>
          </a:stretch>
        </p:blipFill>
        <p:spPr>
          <a:xfrm>
            <a:off x="426982" y="275190"/>
            <a:ext cx="11528535" cy="5992887"/>
          </a:xfrm>
          <a:prstGeom prst="rect">
            <a:avLst/>
          </a:prstGeom>
        </p:spPr>
      </p:pic>
      <p:sp>
        <p:nvSpPr>
          <p:cNvPr id="21" name="Rectangle: Rounded Corners 20">
            <a:extLst>
              <a:ext uri="{FF2B5EF4-FFF2-40B4-BE49-F238E27FC236}">
                <a16:creationId xmlns:a16="http://schemas.microsoft.com/office/drawing/2014/main" id="{C11660CC-A77A-4E1C-9416-83E591D5D1D4}"/>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2 spaces</a:t>
            </a:r>
          </a:p>
        </p:txBody>
      </p:sp>
      <p:sp>
        <p:nvSpPr>
          <p:cNvPr id="18" name="Rectangle: Rounded Corners 17">
            <a:extLst>
              <a:ext uri="{FF2B5EF4-FFF2-40B4-BE49-F238E27FC236}">
                <a16:creationId xmlns:a16="http://schemas.microsoft.com/office/drawing/2014/main" id="{32E7D6AE-39CB-4CF5-89DF-6AA8D85ED9ED}"/>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2</a:t>
            </a:r>
          </a:p>
        </p:txBody>
      </p:sp>
    </p:spTree>
    <p:extLst>
      <p:ext uri="{BB962C8B-B14F-4D97-AF65-F5344CB8AC3E}">
        <p14:creationId xmlns:p14="http://schemas.microsoft.com/office/powerpoint/2010/main" val="21960017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0FC67C-3864-4A1F-A47F-E54DAA260A6B}"/>
              </a:ext>
            </a:extLst>
          </p:cNvPr>
          <p:cNvPicPr>
            <a:picLocks noChangeAspect="1"/>
          </p:cNvPicPr>
          <p:nvPr/>
        </p:nvPicPr>
        <p:blipFill>
          <a:blip r:embed="rId3">
            <a:alphaModFix/>
          </a:blip>
          <a:stretch>
            <a:fillRect/>
          </a:stretch>
        </p:blipFill>
        <p:spPr>
          <a:xfrm>
            <a:off x="426982" y="272232"/>
            <a:ext cx="11528535" cy="5992887"/>
          </a:xfrm>
          <a:prstGeom prst="rect">
            <a:avLst/>
          </a:prstGeom>
        </p:spPr>
      </p:pic>
      <p:sp>
        <p:nvSpPr>
          <p:cNvPr id="32" name="Rectangle: Rounded Corners 31">
            <a:extLst>
              <a:ext uri="{FF2B5EF4-FFF2-40B4-BE49-F238E27FC236}">
                <a16:creationId xmlns:a16="http://schemas.microsoft.com/office/drawing/2014/main" id="{354BDE01-F72A-419B-ABEF-BB5A36A70B3D}"/>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2 spaces</a:t>
            </a:r>
          </a:p>
        </p:txBody>
      </p:sp>
      <p:sp>
        <p:nvSpPr>
          <p:cNvPr id="33" name="Rectangle: Rounded Corners 32">
            <a:extLst>
              <a:ext uri="{FF2B5EF4-FFF2-40B4-BE49-F238E27FC236}">
                <a16:creationId xmlns:a16="http://schemas.microsoft.com/office/drawing/2014/main" id="{D189BBCD-8519-4517-AE01-B1D88498293A}"/>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3</a:t>
            </a:r>
          </a:p>
        </p:txBody>
      </p:sp>
    </p:spTree>
    <p:extLst>
      <p:ext uri="{BB962C8B-B14F-4D97-AF65-F5344CB8AC3E}">
        <p14:creationId xmlns:p14="http://schemas.microsoft.com/office/powerpoint/2010/main" val="34528964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C7A540-9A53-4BD6-954F-8AE99B708153}"/>
              </a:ext>
            </a:extLst>
          </p:cNvPr>
          <p:cNvPicPr>
            <a:picLocks noChangeAspect="1"/>
          </p:cNvPicPr>
          <p:nvPr/>
        </p:nvPicPr>
        <p:blipFill>
          <a:blip r:embed="rId3">
            <a:alphaModFix/>
          </a:blip>
          <a:stretch>
            <a:fillRect/>
          </a:stretch>
        </p:blipFill>
        <p:spPr>
          <a:xfrm>
            <a:off x="426982" y="272142"/>
            <a:ext cx="11528535" cy="5998984"/>
          </a:xfrm>
          <a:prstGeom prst="rect">
            <a:avLst/>
          </a:prstGeom>
        </p:spPr>
      </p:pic>
      <p:sp>
        <p:nvSpPr>
          <p:cNvPr id="33" name="Rectangle: Rounded Corners 32">
            <a:extLst>
              <a:ext uri="{FF2B5EF4-FFF2-40B4-BE49-F238E27FC236}">
                <a16:creationId xmlns:a16="http://schemas.microsoft.com/office/drawing/2014/main" id="{3711028A-3823-47BD-8D6B-D1D9ACD77B76}"/>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2 spaces</a:t>
            </a:r>
          </a:p>
        </p:txBody>
      </p:sp>
      <p:sp>
        <p:nvSpPr>
          <p:cNvPr id="32" name="Rectangle: Rounded Corners 31">
            <a:extLst>
              <a:ext uri="{FF2B5EF4-FFF2-40B4-BE49-F238E27FC236}">
                <a16:creationId xmlns:a16="http://schemas.microsoft.com/office/drawing/2014/main" id="{4C9DB4F3-22EF-4F7B-94E1-7D604C00A889}"/>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4</a:t>
            </a:r>
          </a:p>
        </p:txBody>
      </p:sp>
    </p:spTree>
    <p:extLst>
      <p:ext uri="{BB962C8B-B14F-4D97-AF65-F5344CB8AC3E}">
        <p14:creationId xmlns:p14="http://schemas.microsoft.com/office/powerpoint/2010/main" val="24325708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0FB73D4-3ABC-4F98-B85A-716C47D00A59}"/>
              </a:ext>
            </a:extLst>
          </p:cNvPr>
          <p:cNvPicPr>
            <a:picLocks noChangeAspect="1"/>
          </p:cNvPicPr>
          <p:nvPr/>
        </p:nvPicPr>
        <p:blipFill>
          <a:blip r:embed="rId3">
            <a:alphaModFix/>
          </a:blip>
          <a:stretch>
            <a:fillRect/>
          </a:stretch>
        </p:blipFill>
        <p:spPr>
          <a:xfrm>
            <a:off x="426982" y="275190"/>
            <a:ext cx="11528535" cy="5992887"/>
          </a:xfrm>
          <a:prstGeom prst="rect">
            <a:avLst/>
          </a:prstGeom>
        </p:spPr>
      </p:pic>
      <p:sp>
        <p:nvSpPr>
          <p:cNvPr id="13" name="Rectangle: Rounded Corners 12">
            <a:extLst>
              <a:ext uri="{FF2B5EF4-FFF2-40B4-BE49-F238E27FC236}">
                <a16:creationId xmlns:a16="http://schemas.microsoft.com/office/drawing/2014/main" id="{70A7810D-0A48-41FE-A1BD-3DDDA574764F}"/>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1 space</a:t>
            </a:r>
          </a:p>
        </p:txBody>
      </p:sp>
      <p:sp>
        <p:nvSpPr>
          <p:cNvPr id="18" name="Rectangle: Rounded Corners 17">
            <a:extLst>
              <a:ext uri="{FF2B5EF4-FFF2-40B4-BE49-F238E27FC236}">
                <a16:creationId xmlns:a16="http://schemas.microsoft.com/office/drawing/2014/main" id="{3DF5E3A1-1493-4FE1-90AB-EA2E36DA5F78}"/>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5</a:t>
            </a:r>
          </a:p>
        </p:txBody>
      </p:sp>
    </p:spTree>
    <p:extLst>
      <p:ext uri="{BB962C8B-B14F-4D97-AF65-F5344CB8AC3E}">
        <p14:creationId xmlns:p14="http://schemas.microsoft.com/office/powerpoint/2010/main" val="294325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4B7996-1A84-4EF0-8E89-467FEB6A73D1}"/>
              </a:ext>
            </a:extLst>
          </p:cNvPr>
          <p:cNvPicPr>
            <a:picLocks noChangeAspect="1"/>
          </p:cNvPicPr>
          <p:nvPr/>
        </p:nvPicPr>
        <p:blipFill>
          <a:blip r:embed="rId3">
            <a:alphaModFix/>
          </a:blip>
          <a:stretch>
            <a:fillRect/>
          </a:stretch>
        </p:blipFill>
        <p:spPr>
          <a:xfrm>
            <a:off x="426982" y="275190"/>
            <a:ext cx="11528535" cy="5992887"/>
          </a:xfrm>
          <a:prstGeom prst="rect">
            <a:avLst/>
          </a:prstGeom>
        </p:spPr>
      </p:pic>
      <p:sp>
        <p:nvSpPr>
          <p:cNvPr id="11" name="Rectangle: Rounded Corners 10">
            <a:extLst>
              <a:ext uri="{FF2B5EF4-FFF2-40B4-BE49-F238E27FC236}">
                <a16:creationId xmlns:a16="http://schemas.microsoft.com/office/drawing/2014/main" id="{1BC34586-B9D5-4D7E-A2AC-64E66135E9BB}"/>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1 space</a:t>
            </a:r>
          </a:p>
        </p:txBody>
      </p:sp>
      <p:sp>
        <p:nvSpPr>
          <p:cNvPr id="17" name="Rectangle: Rounded Corners 16">
            <a:extLst>
              <a:ext uri="{FF2B5EF4-FFF2-40B4-BE49-F238E27FC236}">
                <a16:creationId xmlns:a16="http://schemas.microsoft.com/office/drawing/2014/main" id="{169D3672-01F7-4477-82CD-7D40021E2C25}"/>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6</a:t>
            </a:r>
          </a:p>
        </p:txBody>
      </p:sp>
    </p:spTree>
    <p:extLst>
      <p:ext uri="{BB962C8B-B14F-4D97-AF65-F5344CB8AC3E}">
        <p14:creationId xmlns:p14="http://schemas.microsoft.com/office/powerpoint/2010/main" val="10079048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594D3C-DA83-49CC-BE36-1A3A958C50D0}"/>
              </a:ext>
            </a:extLst>
          </p:cNvPr>
          <p:cNvPicPr>
            <a:picLocks noChangeAspect="1"/>
          </p:cNvPicPr>
          <p:nvPr/>
        </p:nvPicPr>
        <p:blipFill>
          <a:blip r:embed="rId3">
            <a:alphaModFix/>
          </a:blip>
          <a:stretch>
            <a:fillRect/>
          </a:stretch>
        </p:blipFill>
        <p:spPr>
          <a:xfrm>
            <a:off x="426982" y="275190"/>
            <a:ext cx="11528535" cy="5992887"/>
          </a:xfrm>
          <a:prstGeom prst="rect">
            <a:avLst/>
          </a:prstGeom>
        </p:spPr>
      </p:pic>
      <p:sp>
        <p:nvSpPr>
          <p:cNvPr id="11" name="Rectangle: Rounded Corners 10">
            <a:extLst>
              <a:ext uri="{FF2B5EF4-FFF2-40B4-BE49-F238E27FC236}">
                <a16:creationId xmlns:a16="http://schemas.microsoft.com/office/drawing/2014/main" id="{F25A0B23-51EC-48D4-BE99-85A2ACF12688}"/>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2 spaces</a:t>
            </a:r>
          </a:p>
        </p:txBody>
      </p:sp>
      <p:sp>
        <p:nvSpPr>
          <p:cNvPr id="17" name="Rectangle: Rounded Corners 16">
            <a:extLst>
              <a:ext uri="{FF2B5EF4-FFF2-40B4-BE49-F238E27FC236}">
                <a16:creationId xmlns:a16="http://schemas.microsoft.com/office/drawing/2014/main" id="{218FDC3D-EB1A-43A9-9483-BFD88D05C7C7}"/>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7</a:t>
            </a:r>
          </a:p>
        </p:txBody>
      </p:sp>
    </p:spTree>
    <p:extLst>
      <p:ext uri="{BB962C8B-B14F-4D97-AF65-F5344CB8AC3E}">
        <p14:creationId xmlns:p14="http://schemas.microsoft.com/office/powerpoint/2010/main" val="1421861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17C9D69-7228-4424-BB59-F3AE08278490}"/>
              </a:ext>
            </a:extLst>
          </p:cNvPr>
          <p:cNvPicPr>
            <a:picLocks noChangeAspect="1"/>
          </p:cNvPicPr>
          <p:nvPr/>
        </p:nvPicPr>
        <p:blipFill>
          <a:blip r:embed="rId3">
            <a:alphaModFix/>
          </a:blip>
          <a:stretch>
            <a:fillRect/>
          </a:stretch>
        </p:blipFill>
        <p:spPr>
          <a:xfrm>
            <a:off x="426982" y="280271"/>
            <a:ext cx="11528535" cy="6053853"/>
          </a:xfrm>
          <a:prstGeom prst="rect">
            <a:avLst/>
          </a:prstGeom>
        </p:spPr>
      </p:pic>
      <p:sp>
        <p:nvSpPr>
          <p:cNvPr id="19" name="Rectangle: Rounded Corners 18">
            <a:extLst>
              <a:ext uri="{FF2B5EF4-FFF2-40B4-BE49-F238E27FC236}">
                <a16:creationId xmlns:a16="http://schemas.microsoft.com/office/drawing/2014/main" id="{2CAA8D16-B1A5-409A-9ED7-8CE3A74B5D70}"/>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2</a:t>
            </a:r>
          </a:p>
        </p:txBody>
      </p:sp>
    </p:spTree>
    <p:extLst>
      <p:ext uri="{BB962C8B-B14F-4D97-AF65-F5344CB8AC3E}">
        <p14:creationId xmlns:p14="http://schemas.microsoft.com/office/powerpoint/2010/main" val="11566446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A2E67A4-93EC-4D3D-A7DE-E8110465B654}"/>
              </a:ext>
            </a:extLst>
          </p:cNvPr>
          <p:cNvPicPr>
            <a:picLocks noChangeAspect="1"/>
          </p:cNvPicPr>
          <p:nvPr/>
        </p:nvPicPr>
        <p:blipFill>
          <a:blip r:embed="rId3">
            <a:alphaModFix/>
          </a:blip>
          <a:stretch>
            <a:fillRect/>
          </a:stretch>
        </p:blipFill>
        <p:spPr>
          <a:xfrm>
            <a:off x="426982" y="275190"/>
            <a:ext cx="11528535" cy="5992887"/>
          </a:xfrm>
          <a:prstGeom prst="rect">
            <a:avLst/>
          </a:prstGeom>
        </p:spPr>
      </p:pic>
      <p:sp>
        <p:nvSpPr>
          <p:cNvPr id="12" name="Rectangle: Rounded Corners 11">
            <a:extLst>
              <a:ext uri="{FF2B5EF4-FFF2-40B4-BE49-F238E27FC236}">
                <a16:creationId xmlns:a16="http://schemas.microsoft.com/office/drawing/2014/main" id="{67E58456-CE5D-46D8-8D46-9E2EB32CB4AD}"/>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2 spaces</a:t>
            </a:r>
          </a:p>
        </p:txBody>
      </p:sp>
      <p:sp>
        <p:nvSpPr>
          <p:cNvPr id="17" name="Rectangle: Rounded Corners 16">
            <a:extLst>
              <a:ext uri="{FF2B5EF4-FFF2-40B4-BE49-F238E27FC236}">
                <a16:creationId xmlns:a16="http://schemas.microsoft.com/office/drawing/2014/main" id="{6BBECB27-02B5-4775-B96D-4C7C1AD830DC}"/>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8</a:t>
            </a:r>
          </a:p>
        </p:txBody>
      </p:sp>
    </p:spTree>
    <p:extLst>
      <p:ext uri="{BB962C8B-B14F-4D97-AF65-F5344CB8AC3E}">
        <p14:creationId xmlns:p14="http://schemas.microsoft.com/office/powerpoint/2010/main" val="26588702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6B5AF91-68B1-4807-9CB4-38DCB5EBE726}"/>
              </a:ext>
            </a:extLst>
          </p:cNvPr>
          <p:cNvPicPr>
            <a:picLocks noChangeAspect="1"/>
          </p:cNvPicPr>
          <p:nvPr/>
        </p:nvPicPr>
        <p:blipFill>
          <a:blip r:embed="rId3">
            <a:alphaModFix/>
          </a:blip>
          <a:stretch>
            <a:fillRect/>
          </a:stretch>
        </p:blipFill>
        <p:spPr>
          <a:xfrm>
            <a:off x="426982" y="287669"/>
            <a:ext cx="11528535" cy="5992887"/>
          </a:xfrm>
          <a:prstGeom prst="rect">
            <a:avLst/>
          </a:prstGeom>
        </p:spPr>
      </p:pic>
      <p:sp>
        <p:nvSpPr>
          <p:cNvPr id="36" name="Rectangle: Rounded Corners 35">
            <a:extLst>
              <a:ext uri="{FF2B5EF4-FFF2-40B4-BE49-F238E27FC236}">
                <a16:creationId xmlns:a16="http://schemas.microsoft.com/office/drawing/2014/main" id="{E8C62837-A476-466D-AA58-21952089CA3F}"/>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2 spaces</a:t>
            </a:r>
          </a:p>
        </p:txBody>
      </p:sp>
      <p:sp>
        <p:nvSpPr>
          <p:cNvPr id="30" name="Rectangle: Rounded Corners 29">
            <a:extLst>
              <a:ext uri="{FF2B5EF4-FFF2-40B4-BE49-F238E27FC236}">
                <a16:creationId xmlns:a16="http://schemas.microsoft.com/office/drawing/2014/main" id="{A26AD09C-53D5-4BC4-89C3-766CBAC17578}"/>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9</a:t>
            </a:r>
          </a:p>
        </p:txBody>
      </p:sp>
    </p:spTree>
    <p:extLst>
      <p:ext uri="{BB962C8B-B14F-4D97-AF65-F5344CB8AC3E}">
        <p14:creationId xmlns:p14="http://schemas.microsoft.com/office/powerpoint/2010/main" val="224826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2FFDF7A-298A-4DD6-A1A5-8B411FE6DAAF}"/>
              </a:ext>
            </a:extLst>
          </p:cNvPr>
          <p:cNvPicPr>
            <a:picLocks noChangeAspect="1"/>
          </p:cNvPicPr>
          <p:nvPr/>
        </p:nvPicPr>
        <p:blipFill>
          <a:blip r:embed="rId3">
            <a:alphaModFix/>
          </a:blip>
          <a:stretch>
            <a:fillRect/>
          </a:stretch>
        </p:blipFill>
        <p:spPr>
          <a:xfrm>
            <a:off x="425491" y="282165"/>
            <a:ext cx="11528535" cy="5992887"/>
          </a:xfrm>
          <a:prstGeom prst="rect">
            <a:avLst/>
          </a:prstGeom>
        </p:spPr>
      </p:pic>
      <p:sp>
        <p:nvSpPr>
          <p:cNvPr id="28" name="Rectangle: Rounded Corners 27">
            <a:extLst>
              <a:ext uri="{FF2B5EF4-FFF2-40B4-BE49-F238E27FC236}">
                <a16:creationId xmlns:a16="http://schemas.microsoft.com/office/drawing/2014/main" id="{E399FD03-D2CC-42AF-90B7-D836D9B94694}"/>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3 spaces</a:t>
            </a:r>
          </a:p>
        </p:txBody>
      </p:sp>
      <p:sp>
        <p:nvSpPr>
          <p:cNvPr id="50" name="Rectangle: Rounded Corners 49">
            <a:extLst>
              <a:ext uri="{FF2B5EF4-FFF2-40B4-BE49-F238E27FC236}">
                <a16:creationId xmlns:a16="http://schemas.microsoft.com/office/drawing/2014/main" id="{1B238C60-BCBB-4BA3-8EE9-0F32188C9BF5}"/>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10</a:t>
            </a:r>
          </a:p>
        </p:txBody>
      </p:sp>
    </p:spTree>
    <p:extLst>
      <p:ext uri="{BB962C8B-B14F-4D97-AF65-F5344CB8AC3E}">
        <p14:creationId xmlns:p14="http://schemas.microsoft.com/office/powerpoint/2010/main" val="2126484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A639A9D-3220-4EE2-A3A7-6E505C8A37DB}"/>
              </a:ext>
            </a:extLst>
          </p:cNvPr>
          <p:cNvPicPr>
            <a:picLocks noChangeAspect="1"/>
          </p:cNvPicPr>
          <p:nvPr/>
        </p:nvPicPr>
        <p:blipFill>
          <a:blip r:embed="rId3">
            <a:alphaModFix/>
          </a:blip>
          <a:stretch>
            <a:fillRect/>
          </a:stretch>
        </p:blipFill>
        <p:spPr>
          <a:xfrm>
            <a:off x="426982" y="275190"/>
            <a:ext cx="11528535" cy="5992887"/>
          </a:xfrm>
          <a:prstGeom prst="rect">
            <a:avLst/>
          </a:prstGeom>
        </p:spPr>
      </p:pic>
      <p:sp>
        <p:nvSpPr>
          <p:cNvPr id="14" name="Rectangle: Rounded Corners 13">
            <a:extLst>
              <a:ext uri="{FF2B5EF4-FFF2-40B4-BE49-F238E27FC236}">
                <a16:creationId xmlns:a16="http://schemas.microsoft.com/office/drawing/2014/main" id="{75EE8DF5-3FF3-4C41-A655-F51EC42FE424}"/>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4 spaces</a:t>
            </a:r>
          </a:p>
        </p:txBody>
      </p:sp>
      <p:sp>
        <p:nvSpPr>
          <p:cNvPr id="18" name="Rectangle: Rounded Corners 17">
            <a:extLst>
              <a:ext uri="{FF2B5EF4-FFF2-40B4-BE49-F238E27FC236}">
                <a16:creationId xmlns:a16="http://schemas.microsoft.com/office/drawing/2014/main" id="{E6D108BC-A94B-40B3-9382-04EBF0F944E5}"/>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11</a:t>
            </a:r>
          </a:p>
        </p:txBody>
      </p:sp>
    </p:spTree>
    <p:extLst>
      <p:ext uri="{BB962C8B-B14F-4D97-AF65-F5344CB8AC3E}">
        <p14:creationId xmlns:p14="http://schemas.microsoft.com/office/powerpoint/2010/main" val="20581215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B11BF1A-70F0-48F3-A690-4647E2B3BDB7}"/>
              </a:ext>
            </a:extLst>
          </p:cNvPr>
          <p:cNvPicPr>
            <a:picLocks noChangeAspect="1"/>
          </p:cNvPicPr>
          <p:nvPr/>
        </p:nvPicPr>
        <p:blipFill>
          <a:blip r:embed="rId3">
            <a:alphaModFix/>
          </a:blip>
          <a:stretch>
            <a:fillRect/>
          </a:stretch>
        </p:blipFill>
        <p:spPr>
          <a:xfrm>
            <a:off x="426982" y="275190"/>
            <a:ext cx="11528535" cy="5992887"/>
          </a:xfrm>
          <a:prstGeom prst="rect">
            <a:avLst/>
          </a:prstGeom>
        </p:spPr>
      </p:pic>
      <p:sp>
        <p:nvSpPr>
          <p:cNvPr id="32" name="Rectangle: Rounded Corners 31">
            <a:extLst>
              <a:ext uri="{FF2B5EF4-FFF2-40B4-BE49-F238E27FC236}">
                <a16:creationId xmlns:a16="http://schemas.microsoft.com/office/drawing/2014/main" id="{9E7607D1-86D4-47C8-B976-793562258F97}"/>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2 spaces</a:t>
            </a:r>
          </a:p>
        </p:txBody>
      </p:sp>
      <p:sp>
        <p:nvSpPr>
          <p:cNvPr id="22" name="Rectangle: Rounded Corners 21">
            <a:extLst>
              <a:ext uri="{FF2B5EF4-FFF2-40B4-BE49-F238E27FC236}">
                <a16:creationId xmlns:a16="http://schemas.microsoft.com/office/drawing/2014/main" id="{B0CE508C-0BDF-418E-AEED-1371E79FBA3C}"/>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12</a:t>
            </a:r>
          </a:p>
        </p:txBody>
      </p:sp>
    </p:spTree>
    <p:extLst>
      <p:ext uri="{BB962C8B-B14F-4D97-AF65-F5344CB8AC3E}">
        <p14:creationId xmlns:p14="http://schemas.microsoft.com/office/powerpoint/2010/main" val="23848643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B3BAE7A-308D-40EF-B0FF-ED7FB734E72D}"/>
              </a:ext>
            </a:extLst>
          </p:cNvPr>
          <p:cNvPicPr>
            <a:picLocks noChangeAspect="1"/>
          </p:cNvPicPr>
          <p:nvPr/>
        </p:nvPicPr>
        <p:blipFill>
          <a:blip r:embed="rId3">
            <a:alphaModFix/>
          </a:blip>
          <a:stretch>
            <a:fillRect/>
          </a:stretch>
        </p:blipFill>
        <p:spPr>
          <a:xfrm>
            <a:off x="426982" y="275190"/>
            <a:ext cx="11528535" cy="5992887"/>
          </a:xfrm>
          <a:prstGeom prst="rect">
            <a:avLst/>
          </a:prstGeom>
        </p:spPr>
      </p:pic>
      <p:sp>
        <p:nvSpPr>
          <p:cNvPr id="22" name="Rectangle: Rounded Corners 21">
            <a:extLst>
              <a:ext uri="{FF2B5EF4-FFF2-40B4-BE49-F238E27FC236}">
                <a16:creationId xmlns:a16="http://schemas.microsoft.com/office/drawing/2014/main" id="{90962323-5067-42B9-BA10-029DEFC47C87}"/>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2 spaces</a:t>
            </a:r>
          </a:p>
        </p:txBody>
      </p:sp>
      <p:sp>
        <p:nvSpPr>
          <p:cNvPr id="23" name="Rectangle: Rounded Corners 22">
            <a:extLst>
              <a:ext uri="{FF2B5EF4-FFF2-40B4-BE49-F238E27FC236}">
                <a16:creationId xmlns:a16="http://schemas.microsoft.com/office/drawing/2014/main" id="{B0B50C9C-2556-465D-9DD8-FDB6EB63E7B0}"/>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13</a:t>
            </a:r>
          </a:p>
        </p:txBody>
      </p:sp>
    </p:spTree>
    <p:extLst>
      <p:ext uri="{BB962C8B-B14F-4D97-AF65-F5344CB8AC3E}">
        <p14:creationId xmlns:p14="http://schemas.microsoft.com/office/powerpoint/2010/main" val="35507604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1E403E5-2534-48EF-93F2-F83B8A3D4410}"/>
              </a:ext>
            </a:extLst>
          </p:cNvPr>
          <p:cNvPicPr>
            <a:picLocks noChangeAspect="1"/>
          </p:cNvPicPr>
          <p:nvPr/>
        </p:nvPicPr>
        <p:blipFill>
          <a:blip r:embed="rId3">
            <a:alphaModFix/>
          </a:blip>
          <a:stretch>
            <a:fillRect/>
          </a:stretch>
        </p:blipFill>
        <p:spPr>
          <a:xfrm>
            <a:off x="426982" y="275190"/>
            <a:ext cx="11528535" cy="5992887"/>
          </a:xfrm>
          <a:prstGeom prst="rect">
            <a:avLst/>
          </a:prstGeom>
        </p:spPr>
      </p:pic>
      <p:sp>
        <p:nvSpPr>
          <p:cNvPr id="20" name="Rectangle: Rounded Corners 19">
            <a:extLst>
              <a:ext uri="{FF2B5EF4-FFF2-40B4-BE49-F238E27FC236}">
                <a16:creationId xmlns:a16="http://schemas.microsoft.com/office/drawing/2014/main" id="{F05CFC38-A27D-4DC4-9F2D-1C32D1BE4B39}"/>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4 spaces</a:t>
            </a:r>
          </a:p>
        </p:txBody>
      </p:sp>
      <p:sp>
        <p:nvSpPr>
          <p:cNvPr id="18" name="Rectangle: Rounded Corners 17">
            <a:extLst>
              <a:ext uri="{FF2B5EF4-FFF2-40B4-BE49-F238E27FC236}">
                <a16:creationId xmlns:a16="http://schemas.microsoft.com/office/drawing/2014/main" id="{BDE66895-91B3-438C-A6AF-18238451F398}"/>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14</a:t>
            </a:r>
          </a:p>
        </p:txBody>
      </p:sp>
    </p:spTree>
    <p:extLst>
      <p:ext uri="{BB962C8B-B14F-4D97-AF65-F5344CB8AC3E}">
        <p14:creationId xmlns:p14="http://schemas.microsoft.com/office/powerpoint/2010/main" val="36912742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C475230-87A5-40EC-89F3-3F3C7B9F446C}"/>
              </a:ext>
            </a:extLst>
          </p:cNvPr>
          <p:cNvPicPr>
            <a:picLocks noChangeAspect="1"/>
          </p:cNvPicPr>
          <p:nvPr/>
        </p:nvPicPr>
        <p:blipFill>
          <a:blip r:embed="rId3">
            <a:alphaModFix/>
          </a:blip>
          <a:stretch>
            <a:fillRect/>
          </a:stretch>
        </p:blipFill>
        <p:spPr>
          <a:xfrm>
            <a:off x="426982" y="272142"/>
            <a:ext cx="11528535" cy="5998984"/>
          </a:xfrm>
          <a:prstGeom prst="rect">
            <a:avLst/>
          </a:prstGeom>
        </p:spPr>
      </p:pic>
      <p:sp>
        <p:nvSpPr>
          <p:cNvPr id="28" name="Rectangle: Rounded Corners 27">
            <a:extLst>
              <a:ext uri="{FF2B5EF4-FFF2-40B4-BE49-F238E27FC236}">
                <a16:creationId xmlns:a16="http://schemas.microsoft.com/office/drawing/2014/main" id="{6270046A-A359-4991-A906-70923D57C58F}"/>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2 spaces</a:t>
            </a:r>
          </a:p>
        </p:txBody>
      </p:sp>
      <p:sp>
        <p:nvSpPr>
          <p:cNvPr id="36" name="Rectangle: Rounded Corners 35">
            <a:extLst>
              <a:ext uri="{FF2B5EF4-FFF2-40B4-BE49-F238E27FC236}">
                <a16:creationId xmlns:a16="http://schemas.microsoft.com/office/drawing/2014/main" id="{9EF6AF77-AB21-4C56-83B3-7D924416F122}"/>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15</a:t>
            </a:r>
          </a:p>
        </p:txBody>
      </p:sp>
    </p:spTree>
    <p:extLst>
      <p:ext uri="{BB962C8B-B14F-4D97-AF65-F5344CB8AC3E}">
        <p14:creationId xmlns:p14="http://schemas.microsoft.com/office/powerpoint/2010/main" val="35080837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EF213B-EFAE-4D1D-B79C-FEF730551F29}"/>
              </a:ext>
            </a:extLst>
          </p:cNvPr>
          <p:cNvPicPr>
            <a:picLocks noChangeAspect="1"/>
          </p:cNvPicPr>
          <p:nvPr/>
        </p:nvPicPr>
        <p:blipFill>
          <a:blip r:embed="rId3">
            <a:alphaModFix/>
          </a:blip>
          <a:stretch>
            <a:fillRect/>
          </a:stretch>
        </p:blipFill>
        <p:spPr>
          <a:xfrm>
            <a:off x="426982" y="275190"/>
            <a:ext cx="11528535" cy="5992887"/>
          </a:xfrm>
          <a:prstGeom prst="rect">
            <a:avLst/>
          </a:prstGeom>
        </p:spPr>
      </p:pic>
      <p:sp>
        <p:nvSpPr>
          <p:cNvPr id="11" name="Rectangle: Rounded Corners 10">
            <a:extLst>
              <a:ext uri="{FF2B5EF4-FFF2-40B4-BE49-F238E27FC236}">
                <a16:creationId xmlns:a16="http://schemas.microsoft.com/office/drawing/2014/main" id="{3CDC29EB-A384-489E-BEB8-1FE723D9333E}"/>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2 spaces</a:t>
            </a:r>
          </a:p>
        </p:txBody>
      </p:sp>
      <p:sp>
        <p:nvSpPr>
          <p:cNvPr id="17" name="Rectangle: Rounded Corners 16">
            <a:extLst>
              <a:ext uri="{FF2B5EF4-FFF2-40B4-BE49-F238E27FC236}">
                <a16:creationId xmlns:a16="http://schemas.microsoft.com/office/drawing/2014/main" id="{7BD45D8E-FC65-40C1-A442-BC6D454DCA28}"/>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16</a:t>
            </a:r>
          </a:p>
        </p:txBody>
      </p:sp>
    </p:spTree>
    <p:extLst>
      <p:ext uri="{BB962C8B-B14F-4D97-AF65-F5344CB8AC3E}">
        <p14:creationId xmlns:p14="http://schemas.microsoft.com/office/powerpoint/2010/main" val="29457273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8F41BDE-07C3-4543-A8EE-F0837EB22173}"/>
              </a:ext>
            </a:extLst>
          </p:cNvPr>
          <p:cNvPicPr>
            <a:picLocks noChangeAspect="1"/>
          </p:cNvPicPr>
          <p:nvPr/>
        </p:nvPicPr>
        <p:blipFill>
          <a:blip r:embed="rId3">
            <a:alphaModFix/>
          </a:blip>
          <a:stretch>
            <a:fillRect/>
          </a:stretch>
        </p:blipFill>
        <p:spPr>
          <a:xfrm>
            <a:off x="426982" y="275190"/>
            <a:ext cx="11528535" cy="5992887"/>
          </a:xfrm>
          <a:prstGeom prst="rect">
            <a:avLst/>
          </a:prstGeom>
        </p:spPr>
      </p:pic>
      <p:sp>
        <p:nvSpPr>
          <p:cNvPr id="14" name="Rectangle: Rounded Corners 13">
            <a:extLst>
              <a:ext uri="{FF2B5EF4-FFF2-40B4-BE49-F238E27FC236}">
                <a16:creationId xmlns:a16="http://schemas.microsoft.com/office/drawing/2014/main" id="{01AA20FE-67DE-4DB3-BD57-00D615FF8C11}"/>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2 spaces</a:t>
            </a:r>
          </a:p>
        </p:txBody>
      </p:sp>
      <p:sp>
        <p:nvSpPr>
          <p:cNvPr id="35" name="Rectangle: Rounded Corners 34">
            <a:extLst>
              <a:ext uri="{FF2B5EF4-FFF2-40B4-BE49-F238E27FC236}">
                <a16:creationId xmlns:a16="http://schemas.microsoft.com/office/drawing/2014/main" id="{5DF8A46B-FCB3-4FE1-B88A-C0918EBF815F}"/>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17</a:t>
            </a:r>
          </a:p>
        </p:txBody>
      </p:sp>
    </p:spTree>
    <p:extLst>
      <p:ext uri="{BB962C8B-B14F-4D97-AF65-F5344CB8AC3E}">
        <p14:creationId xmlns:p14="http://schemas.microsoft.com/office/powerpoint/2010/main" val="14265966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F96D491-6E49-4740-9CA9-0E29D0C411B5}"/>
              </a:ext>
            </a:extLst>
          </p:cNvPr>
          <p:cNvPicPr>
            <a:picLocks noChangeAspect="1"/>
          </p:cNvPicPr>
          <p:nvPr/>
        </p:nvPicPr>
        <p:blipFill>
          <a:blip r:embed="rId3"/>
          <a:stretch>
            <a:fillRect/>
          </a:stretch>
        </p:blipFill>
        <p:spPr>
          <a:xfrm>
            <a:off x="414859" y="280271"/>
            <a:ext cx="11528535" cy="6053853"/>
          </a:xfrm>
          <a:prstGeom prst="rect">
            <a:avLst/>
          </a:prstGeom>
        </p:spPr>
      </p:pic>
      <p:sp>
        <p:nvSpPr>
          <p:cNvPr id="12" name="Rectangle: Rounded Corners 11">
            <a:extLst>
              <a:ext uri="{FF2B5EF4-FFF2-40B4-BE49-F238E27FC236}">
                <a16:creationId xmlns:a16="http://schemas.microsoft.com/office/drawing/2014/main" id="{DE872320-8A61-429B-9B1E-6839DB158462}"/>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3</a:t>
            </a:r>
          </a:p>
        </p:txBody>
      </p:sp>
    </p:spTree>
    <p:extLst>
      <p:ext uri="{BB962C8B-B14F-4D97-AF65-F5344CB8AC3E}">
        <p14:creationId xmlns:p14="http://schemas.microsoft.com/office/powerpoint/2010/main" val="811826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D758FD1-8C68-4405-B28E-3078444A3823}"/>
              </a:ext>
            </a:extLst>
          </p:cNvPr>
          <p:cNvPicPr>
            <a:picLocks noChangeAspect="1"/>
          </p:cNvPicPr>
          <p:nvPr/>
        </p:nvPicPr>
        <p:blipFill>
          <a:blip r:embed="rId3">
            <a:alphaModFix/>
          </a:blip>
          <a:stretch>
            <a:fillRect/>
          </a:stretch>
        </p:blipFill>
        <p:spPr>
          <a:xfrm>
            <a:off x="426982" y="275190"/>
            <a:ext cx="11528535" cy="5992887"/>
          </a:xfrm>
          <a:prstGeom prst="rect">
            <a:avLst/>
          </a:prstGeom>
        </p:spPr>
      </p:pic>
      <p:sp>
        <p:nvSpPr>
          <p:cNvPr id="12" name="Rectangle: Rounded Corners 11">
            <a:extLst>
              <a:ext uri="{FF2B5EF4-FFF2-40B4-BE49-F238E27FC236}">
                <a16:creationId xmlns:a16="http://schemas.microsoft.com/office/drawing/2014/main" id="{FAAC6CD1-2D42-4ADC-8024-B238CECD2BFF}"/>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1 space</a:t>
            </a:r>
          </a:p>
        </p:txBody>
      </p:sp>
      <p:sp>
        <p:nvSpPr>
          <p:cNvPr id="17" name="Rectangle: Rounded Corners 16">
            <a:extLst>
              <a:ext uri="{FF2B5EF4-FFF2-40B4-BE49-F238E27FC236}">
                <a16:creationId xmlns:a16="http://schemas.microsoft.com/office/drawing/2014/main" id="{6780282B-4EA1-4424-8BBD-D254DAAFE9BA}"/>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18</a:t>
            </a:r>
          </a:p>
        </p:txBody>
      </p:sp>
    </p:spTree>
    <p:extLst>
      <p:ext uri="{BB962C8B-B14F-4D97-AF65-F5344CB8AC3E}">
        <p14:creationId xmlns:p14="http://schemas.microsoft.com/office/powerpoint/2010/main" val="24783951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B59B39D-79F9-4B4C-915C-1628DA2017F1}"/>
              </a:ext>
            </a:extLst>
          </p:cNvPr>
          <p:cNvPicPr>
            <a:picLocks noChangeAspect="1"/>
          </p:cNvPicPr>
          <p:nvPr/>
        </p:nvPicPr>
        <p:blipFill>
          <a:blip r:embed="rId3"/>
          <a:stretch>
            <a:fillRect/>
          </a:stretch>
        </p:blipFill>
        <p:spPr>
          <a:xfrm>
            <a:off x="426982" y="275190"/>
            <a:ext cx="11528535" cy="5992887"/>
          </a:xfrm>
          <a:prstGeom prst="rect">
            <a:avLst/>
          </a:prstGeom>
        </p:spPr>
      </p:pic>
      <p:sp>
        <p:nvSpPr>
          <p:cNvPr id="13" name="Rectangle: Rounded Corners 12">
            <a:extLst>
              <a:ext uri="{FF2B5EF4-FFF2-40B4-BE49-F238E27FC236}">
                <a16:creationId xmlns:a16="http://schemas.microsoft.com/office/drawing/2014/main" id="{82E66F2A-7A2A-46D9-B56D-FA243A4C7288}"/>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3 spaces</a:t>
            </a:r>
          </a:p>
        </p:txBody>
      </p:sp>
      <p:sp>
        <p:nvSpPr>
          <p:cNvPr id="17" name="Rectangle: Rounded Corners 16">
            <a:extLst>
              <a:ext uri="{FF2B5EF4-FFF2-40B4-BE49-F238E27FC236}">
                <a16:creationId xmlns:a16="http://schemas.microsoft.com/office/drawing/2014/main" id="{77EF0ED8-8ABA-4B01-9ED4-4068621204C6}"/>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19</a:t>
            </a:r>
          </a:p>
        </p:txBody>
      </p:sp>
    </p:spTree>
    <p:extLst>
      <p:ext uri="{BB962C8B-B14F-4D97-AF65-F5344CB8AC3E}">
        <p14:creationId xmlns:p14="http://schemas.microsoft.com/office/powerpoint/2010/main" val="10847057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84E86E5-EB24-4C4C-A194-D9BE222B55C4}"/>
              </a:ext>
            </a:extLst>
          </p:cNvPr>
          <p:cNvPicPr>
            <a:picLocks noChangeAspect="1"/>
          </p:cNvPicPr>
          <p:nvPr/>
        </p:nvPicPr>
        <p:blipFill>
          <a:blip r:embed="rId3">
            <a:alphaModFix/>
          </a:blip>
          <a:stretch>
            <a:fillRect/>
          </a:stretch>
        </p:blipFill>
        <p:spPr>
          <a:xfrm>
            <a:off x="426982" y="275190"/>
            <a:ext cx="11528535" cy="5992887"/>
          </a:xfrm>
          <a:prstGeom prst="rect">
            <a:avLst/>
          </a:prstGeom>
        </p:spPr>
      </p:pic>
      <p:sp>
        <p:nvSpPr>
          <p:cNvPr id="14" name="Rectangle: Rounded Corners 13">
            <a:extLst>
              <a:ext uri="{FF2B5EF4-FFF2-40B4-BE49-F238E27FC236}">
                <a16:creationId xmlns:a16="http://schemas.microsoft.com/office/drawing/2014/main" id="{B3653CA3-7A94-4C9E-938D-DA15F034F530}"/>
              </a:ext>
            </a:extLst>
          </p:cNvPr>
          <p:cNvSpPr/>
          <p:nvPr/>
        </p:nvSpPr>
        <p:spPr>
          <a:xfrm>
            <a:off x="9005467" y="5169115"/>
            <a:ext cx="1821260" cy="611706"/>
          </a:xfrm>
          <a:prstGeom prst="roundRect">
            <a:avLst/>
          </a:prstGeom>
          <a:solidFill>
            <a:srgbClr val="0070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Move 2 spaces</a:t>
            </a:r>
          </a:p>
        </p:txBody>
      </p:sp>
      <p:sp>
        <p:nvSpPr>
          <p:cNvPr id="19" name="Rectangle: Rounded Corners 18">
            <a:extLst>
              <a:ext uri="{FF2B5EF4-FFF2-40B4-BE49-F238E27FC236}">
                <a16:creationId xmlns:a16="http://schemas.microsoft.com/office/drawing/2014/main" id="{4E0C0B6A-BD45-43E9-8DB3-55976D9B5737}"/>
              </a:ext>
            </a:extLst>
          </p:cNvPr>
          <p:cNvSpPr/>
          <p:nvPr/>
        </p:nvSpPr>
        <p:spPr>
          <a:xfrm>
            <a:off x="685800" y="530442"/>
            <a:ext cx="11010900" cy="5476469"/>
          </a:xfrm>
          <a:prstGeom prst="roundRect">
            <a:avLst/>
          </a:prstGeom>
          <a:solidFill>
            <a:srgbClr val="00B0F0"/>
          </a:solidFill>
          <a:ln w="5715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20</a:t>
            </a:r>
          </a:p>
        </p:txBody>
      </p:sp>
    </p:spTree>
    <p:extLst>
      <p:ext uri="{BB962C8B-B14F-4D97-AF65-F5344CB8AC3E}">
        <p14:creationId xmlns:p14="http://schemas.microsoft.com/office/powerpoint/2010/main" val="37763869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78" name="Picture 77" descr="A picture containing text, clipart&#10;&#10;Description automatically generated">
            <a:extLst>
              <a:ext uri="{FF2B5EF4-FFF2-40B4-BE49-F238E27FC236}">
                <a16:creationId xmlns:a16="http://schemas.microsoft.com/office/drawing/2014/main" id="{AD8C772B-CD62-4E5B-9A13-709327607D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2209" y="4102542"/>
            <a:ext cx="2258313" cy="1161022"/>
          </a:xfrm>
          <a:prstGeom prst="rect">
            <a:avLst/>
          </a:prstGeom>
        </p:spPr>
      </p:pic>
      <p:pic>
        <p:nvPicPr>
          <p:cNvPr id="71" name="Picture 70" descr="A picture containing text, clipart, vector graphics&#10;&#10;Description automatically generated">
            <a:extLst>
              <a:ext uri="{FF2B5EF4-FFF2-40B4-BE49-F238E27FC236}">
                <a16:creationId xmlns:a16="http://schemas.microsoft.com/office/drawing/2014/main" id="{669D4FF8-0D8B-44A0-AEC5-D2B5340BD7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3191" y="3950140"/>
            <a:ext cx="2380234" cy="1313424"/>
          </a:xfrm>
          <a:prstGeom prst="rect">
            <a:avLst/>
          </a:prstGeom>
        </p:spPr>
      </p:pic>
      <p:pic>
        <p:nvPicPr>
          <p:cNvPr id="67" name="Picture 66" descr="Icon&#10;&#10;Description automatically generated">
            <a:extLst>
              <a:ext uri="{FF2B5EF4-FFF2-40B4-BE49-F238E27FC236}">
                <a16:creationId xmlns:a16="http://schemas.microsoft.com/office/drawing/2014/main" id="{0783EA97-5DC4-4FA2-A791-D5644E1DCB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4011" y="3673047"/>
            <a:ext cx="1620998" cy="1590517"/>
          </a:xfrm>
          <a:prstGeom prst="rect">
            <a:avLst/>
          </a:prstGeom>
        </p:spPr>
      </p:pic>
      <p:pic>
        <p:nvPicPr>
          <p:cNvPr id="60" name="Picture 59" descr="A picture containing vector graphics&#10;&#10;Description automatically generated">
            <a:extLst>
              <a:ext uri="{FF2B5EF4-FFF2-40B4-BE49-F238E27FC236}">
                <a16:creationId xmlns:a16="http://schemas.microsoft.com/office/drawing/2014/main" id="{30072BB1-6264-41AB-ADB8-309321150D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95799" y="3644079"/>
            <a:ext cx="931034" cy="1590517"/>
          </a:xfrm>
          <a:prstGeom prst="rect">
            <a:avLst/>
          </a:prstGeom>
        </p:spPr>
      </p:pic>
      <p:pic>
        <p:nvPicPr>
          <p:cNvPr id="52" name="Picture 51" descr="Graphical user interface, website&#10;&#10;Description automatically generated">
            <a:extLst>
              <a:ext uri="{FF2B5EF4-FFF2-40B4-BE49-F238E27FC236}">
                <a16:creationId xmlns:a16="http://schemas.microsoft.com/office/drawing/2014/main" id="{8790010F-8A43-4152-9181-93315D988E7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61303" y="1011463"/>
            <a:ext cx="2177935" cy="1438102"/>
          </a:xfrm>
          <a:prstGeom prst="rect">
            <a:avLst/>
          </a:prstGeom>
        </p:spPr>
      </p:pic>
      <p:pic>
        <p:nvPicPr>
          <p:cNvPr id="31" name="Picture 30" descr="A picture containing text, clock, watch&#10;&#10;Description automatically generated">
            <a:extLst>
              <a:ext uri="{FF2B5EF4-FFF2-40B4-BE49-F238E27FC236}">
                <a16:creationId xmlns:a16="http://schemas.microsoft.com/office/drawing/2014/main" id="{C70C78A9-7FE4-4571-A932-C6943C3706C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88971" y="920974"/>
            <a:ext cx="1623768" cy="1579434"/>
          </a:xfrm>
          <a:prstGeom prst="rect">
            <a:avLst/>
          </a:prstGeom>
        </p:spPr>
      </p:pic>
      <p:pic>
        <p:nvPicPr>
          <p:cNvPr id="20" name="Picture 19" descr="Background pattern&#10;&#10;Description automatically generated">
            <a:extLst>
              <a:ext uri="{FF2B5EF4-FFF2-40B4-BE49-F238E27FC236}">
                <a16:creationId xmlns:a16="http://schemas.microsoft.com/office/drawing/2014/main" id="{6AABD8EC-5DF9-47E0-9798-D158B6C3582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2233" y="1063614"/>
            <a:ext cx="2136371" cy="1449185"/>
          </a:xfrm>
          <a:prstGeom prst="rect">
            <a:avLst/>
          </a:prstGeom>
        </p:spPr>
      </p:pic>
      <p:pic>
        <p:nvPicPr>
          <p:cNvPr id="13" name="Picture 12" descr="A picture containing text, outdoor, windmill&#10;&#10;Description automatically generated">
            <a:extLst>
              <a:ext uri="{FF2B5EF4-FFF2-40B4-BE49-F238E27FC236}">
                <a16:creationId xmlns:a16="http://schemas.microsoft.com/office/drawing/2014/main" id="{1635B666-262C-4C02-870F-A1A3E4FA138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92381" y="1065144"/>
            <a:ext cx="2140659" cy="1436373"/>
          </a:xfrm>
          <a:prstGeom prst="rect">
            <a:avLst/>
          </a:prstGeom>
        </p:spPr>
      </p:pic>
      <p:sp>
        <p:nvSpPr>
          <p:cNvPr id="7" name="Rectangle 6">
            <a:extLst>
              <a:ext uri="{FF2B5EF4-FFF2-40B4-BE49-F238E27FC236}">
                <a16:creationId xmlns:a16="http://schemas.microsoft.com/office/drawing/2014/main" id="{AC2ED7CF-21AD-433A-BC10-DBE7BCB74ABC}"/>
              </a:ext>
            </a:extLst>
          </p:cNvPr>
          <p:cNvSpPr/>
          <p:nvPr/>
        </p:nvSpPr>
        <p:spPr>
          <a:xfrm>
            <a:off x="3961249" y="0"/>
            <a:ext cx="4269503" cy="923330"/>
          </a:xfrm>
          <a:prstGeom prst="rect">
            <a:avLst/>
          </a:prstGeom>
          <a:noFill/>
        </p:spPr>
        <p:txBody>
          <a:bodyPr wrap="none" lIns="91440" tIns="45720" rIns="91440" bIns="45720">
            <a:spAutoFit/>
          </a:bodyPr>
          <a:lstStyle/>
          <a:p>
            <a:pPr algn="ctr"/>
            <a:r>
              <a:rPr lang="en-US" sz="5400" b="1" dirty="0">
                <a:ln w="12700" cmpd="sng">
                  <a:solidFill>
                    <a:schemeClr val="accent2">
                      <a:lumMod val="50000"/>
                    </a:schemeClr>
                  </a:solidFill>
                  <a:prstDash val="solid"/>
                </a:ln>
                <a:solidFill>
                  <a:schemeClr val="accent2">
                    <a:lumMod val="75000"/>
                  </a:schemeClr>
                </a:solidFill>
              </a:rPr>
              <a:t>Image sources</a:t>
            </a:r>
            <a:endParaRPr lang="en-US" sz="5400" b="1" cap="none" spc="0" dirty="0">
              <a:ln w="12700" cmpd="sng">
                <a:solidFill>
                  <a:schemeClr val="accent2">
                    <a:lumMod val="50000"/>
                  </a:schemeClr>
                </a:solidFill>
                <a:prstDash val="solid"/>
              </a:ln>
              <a:solidFill>
                <a:schemeClr val="accent2">
                  <a:lumMod val="75000"/>
                </a:schemeClr>
              </a:solidFill>
              <a:effectLst/>
            </a:endParaRPr>
          </a:p>
        </p:txBody>
      </p:sp>
      <p:sp>
        <p:nvSpPr>
          <p:cNvPr id="3" name="Rectangle: Rounded Corners 2">
            <a:extLst>
              <a:ext uri="{FF2B5EF4-FFF2-40B4-BE49-F238E27FC236}">
                <a16:creationId xmlns:a16="http://schemas.microsoft.com/office/drawing/2014/main" id="{07B1C237-6100-43AF-82C6-064C217DFADB}"/>
              </a:ext>
            </a:extLst>
          </p:cNvPr>
          <p:cNvSpPr/>
          <p:nvPr/>
        </p:nvSpPr>
        <p:spPr>
          <a:xfrm>
            <a:off x="713060" y="2595586"/>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jcomp</a:t>
            </a:r>
          </a:p>
          <a:p>
            <a:pPr algn="ctr"/>
            <a:r>
              <a:rPr lang="en-GB" dirty="0"/>
              <a:t>Available at </a:t>
            </a:r>
            <a:r>
              <a:rPr lang="en-GB" u="sng" dirty="0">
                <a:solidFill>
                  <a:schemeClr val="bg1"/>
                </a:solidFill>
                <a:hlinkClick r:id="rId11">
                  <a:extLst>
                    <a:ext uri="{A12FA001-AC4F-418D-AE19-62706E023703}">
                      <ahyp:hlinkClr xmlns:ahyp="http://schemas.microsoft.com/office/drawing/2018/hyperlinkcolor" val="tx"/>
                    </a:ext>
                  </a:extLst>
                </a:hlinkClick>
              </a:rPr>
              <a:t>Freepik</a:t>
            </a:r>
            <a:r>
              <a:rPr lang="en-GB" dirty="0"/>
              <a:t> </a:t>
            </a:r>
          </a:p>
        </p:txBody>
      </p:sp>
      <p:sp>
        <p:nvSpPr>
          <p:cNvPr id="16" name="Rectangle: Rounded Corners 15">
            <a:extLst>
              <a:ext uri="{FF2B5EF4-FFF2-40B4-BE49-F238E27FC236}">
                <a16:creationId xmlns:a16="http://schemas.microsoft.com/office/drawing/2014/main" id="{E89FCE51-DD38-45B0-8874-2EB4C8F09925}"/>
              </a:ext>
            </a:extLst>
          </p:cNvPr>
          <p:cNvSpPr/>
          <p:nvPr/>
        </p:nvSpPr>
        <p:spPr>
          <a:xfrm>
            <a:off x="3522935" y="2595585"/>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a:t>
            </a:r>
            <a:r>
              <a:rPr lang="en-GB" dirty="0" err="1"/>
              <a:t>Kollsd</a:t>
            </a:r>
            <a:endParaRPr lang="en-GB" dirty="0"/>
          </a:p>
          <a:p>
            <a:pPr algn="ctr"/>
            <a:r>
              <a:rPr lang="en-GB" dirty="0"/>
              <a:t>Available at </a:t>
            </a:r>
            <a:r>
              <a:rPr lang="en-GB" u="sng" dirty="0">
                <a:solidFill>
                  <a:schemeClr val="bg1"/>
                </a:solidFill>
                <a:hlinkClick r:id="rId12">
                  <a:extLst>
                    <a:ext uri="{A12FA001-AC4F-418D-AE19-62706E023703}">
                      <ahyp:hlinkClr xmlns:ahyp="http://schemas.microsoft.com/office/drawing/2018/hyperlinkcolor" val="tx"/>
                    </a:ext>
                  </a:extLst>
                </a:hlinkClick>
              </a:rPr>
              <a:t>Pixabay</a:t>
            </a:r>
            <a:r>
              <a:rPr lang="en-GB" dirty="0"/>
              <a:t> </a:t>
            </a:r>
          </a:p>
        </p:txBody>
      </p:sp>
      <p:sp>
        <p:nvSpPr>
          <p:cNvPr id="21" name="Rectangle: Rounded Corners 20">
            <a:extLst>
              <a:ext uri="{FF2B5EF4-FFF2-40B4-BE49-F238E27FC236}">
                <a16:creationId xmlns:a16="http://schemas.microsoft.com/office/drawing/2014/main" id="{2410A45B-11F4-411C-A2FC-24BCA5682142}"/>
              </a:ext>
            </a:extLst>
          </p:cNvPr>
          <p:cNvSpPr/>
          <p:nvPr/>
        </p:nvSpPr>
        <p:spPr>
          <a:xfrm>
            <a:off x="6332810" y="2595584"/>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Freepik</a:t>
            </a:r>
          </a:p>
          <a:p>
            <a:pPr algn="ctr"/>
            <a:r>
              <a:rPr lang="en-GB" dirty="0"/>
              <a:t>Available at </a:t>
            </a:r>
            <a:r>
              <a:rPr lang="en-GB" u="sng" dirty="0">
                <a:solidFill>
                  <a:schemeClr val="bg1"/>
                </a:solidFill>
                <a:hlinkClick r:id="rId13">
                  <a:extLst>
                    <a:ext uri="{A12FA001-AC4F-418D-AE19-62706E023703}">
                      <ahyp:hlinkClr xmlns:ahyp="http://schemas.microsoft.com/office/drawing/2018/hyperlinkcolor" val="tx"/>
                    </a:ext>
                  </a:extLst>
                </a:hlinkClick>
              </a:rPr>
              <a:t>Freepik</a:t>
            </a:r>
            <a:r>
              <a:rPr lang="en-GB" dirty="0"/>
              <a:t> </a:t>
            </a:r>
          </a:p>
        </p:txBody>
      </p:sp>
      <p:sp>
        <p:nvSpPr>
          <p:cNvPr id="26" name="Rectangle: Rounded Corners 25">
            <a:extLst>
              <a:ext uri="{FF2B5EF4-FFF2-40B4-BE49-F238E27FC236}">
                <a16:creationId xmlns:a16="http://schemas.microsoft.com/office/drawing/2014/main" id="{6700DB1D-2513-4DA4-8132-51E94EA95143}"/>
              </a:ext>
            </a:extLst>
          </p:cNvPr>
          <p:cNvSpPr/>
          <p:nvPr/>
        </p:nvSpPr>
        <p:spPr>
          <a:xfrm>
            <a:off x="9152209" y="2565110"/>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Created by </a:t>
            </a:r>
            <a:r>
              <a:rPr lang="en-GB" sz="1600" dirty="0" err="1"/>
              <a:t>Pikisuperstar</a:t>
            </a:r>
            <a:endParaRPr lang="en-GB" sz="1600" dirty="0"/>
          </a:p>
          <a:p>
            <a:pPr algn="ctr"/>
            <a:r>
              <a:rPr lang="en-GB" sz="1600" dirty="0"/>
              <a:t>Available </a:t>
            </a:r>
            <a:r>
              <a:rPr lang="en-GB" sz="1600" dirty="0">
                <a:solidFill>
                  <a:schemeClr val="bg1"/>
                </a:solidFill>
              </a:rPr>
              <a:t>at </a:t>
            </a:r>
            <a:r>
              <a:rPr lang="en-GB" sz="1600" u="sng" dirty="0">
                <a:solidFill>
                  <a:schemeClr val="bg1"/>
                </a:solidFill>
                <a:hlinkClick r:id="rId14">
                  <a:extLst>
                    <a:ext uri="{A12FA001-AC4F-418D-AE19-62706E023703}">
                      <ahyp:hlinkClr xmlns:ahyp="http://schemas.microsoft.com/office/drawing/2018/hyperlinkcolor" val="tx"/>
                    </a:ext>
                  </a:extLst>
                </a:hlinkClick>
              </a:rPr>
              <a:t>Freepik</a:t>
            </a:r>
            <a:r>
              <a:rPr lang="en-GB" sz="1600" dirty="0">
                <a:solidFill>
                  <a:schemeClr val="bg1"/>
                </a:solidFill>
                <a:hlinkClick r:id="rId14">
                  <a:extLst>
                    <a:ext uri="{A12FA001-AC4F-418D-AE19-62706E023703}">
                      <ahyp:hlinkClr xmlns:ahyp="http://schemas.microsoft.com/office/drawing/2018/hyperlinkcolor" val="tx"/>
                    </a:ext>
                  </a:extLst>
                </a:hlinkClick>
              </a:rPr>
              <a:t> </a:t>
            </a:r>
            <a:endParaRPr lang="en-GB" sz="1600" dirty="0">
              <a:solidFill>
                <a:schemeClr val="bg1"/>
              </a:solidFill>
            </a:endParaRPr>
          </a:p>
        </p:txBody>
      </p:sp>
      <p:sp>
        <p:nvSpPr>
          <p:cNvPr id="63" name="Rectangle: Rounded Corners 62">
            <a:extLst>
              <a:ext uri="{FF2B5EF4-FFF2-40B4-BE49-F238E27FC236}">
                <a16:creationId xmlns:a16="http://schemas.microsoft.com/office/drawing/2014/main" id="{5E1FA623-4218-452D-97B6-E0B869911910}"/>
              </a:ext>
            </a:extLst>
          </p:cNvPr>
          <p:cNvSpPr/>
          <p:nvPr/>
        </p:nvSpPr>
        <p:spPr>
          <a:xfrm>
            <a:off x="703535"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a:t>
            </a:r>
            <a:r>
              <a:rPr lang="en-GB" dirty="0" err="1"/>
              <a:t>eommina</a:t>
            </a:r>
            <a:endParaRPr lang="en-GB" dirty="0"/>
          </a:p>
          <a:p>
            <a:pPr algn="ctr"/>
            <a:r>
              <a:rPr lang="en-GB" dirty="0"/>
              <a:t>Available at </a:t>
            </a:r>
            <a:r>
              <a:rPr lang="en-GB" u="sng" dirty="0">
                <a:solidFill>
                  <a:schemeClr val="bg1"/>
                </a:solidFill>
                <a:hlinkClick r:id="rId15">
                  <a:extLst>
                    <a:ext uri="{A12FA001-AC4F-418D-AE19-62706E023703}">
                      <ahyp:hlinkClr xmlns:ahyp="http://schemas.microsoft.com/office/drawing/2018/hyperlinkcolor" val="tx"/>
                    </a:ext>
                  </a:extLst>
                </a:hlinkClick>
              </a:rPr>
              <a:t>Pixabay</a:t>
            </a:r>
            <a:r>
              <a:rPr lang="en-GB" dirty="0"/>
              <a:t> </a:t>
            </a:r>
          </a:p>
        </p:txBody>
      </p:sp>
      <p:sp>
        <p:nvSpPr>
          <p:cNvPr id="73" name="Rectangle: Rounded Corners 72">
            <a:extLst>
              <a:ext uri="{FF2B5EF4-FFF2-40B4-BE49-F238E27FC236}">
                <a16:creationId xmlns:a16="http://schemas.microsoft.com/office/drawing/2014/main" id="{85310547-12BF-4EFA-8448-9915F356F2DB}"/>
              </a:ext>
            </a:extLst>
          </p:cNvPr>
          <p:cNvSpPr/>
          <p:nvPr/>
        </p:nvSpPr>
        <p:spPr>
          <a:xfrm>
            <a:off x="3522935"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MostafaElTurkey36 </a:t>
            </a:r>
            <a:endParaRPr lang="en-GB" sz="1200" dirty="0"/>
          </a:p>
          <a:p>
            <a:pPr algn="ctr"/>
            <a:r>
              <a:rPr lang="en-GB" sz="1400" dirty="0"/>
              <a:t>Available at </a:t>
            </a:r>
            <a:r>
              <a:rPr lang="en-GB" sz="1400" u="sng" dirty="0">
                <a:solidFill>
                  <a:schemeClr val="bg1"/>
                </a:solidFill>
                <a:hlinkClick r:id="rId16">
                  <a:extLst>
                    <a:ext uri="{A12FA001-AC4F-418D-AE19-62706E023703}">
                      <ahyp:hlinkClr xmlns:ahyp="http://schemas.microsoft.com/office/drawing/2018/hyperlinkcolor" val="tx"/>
                    </a:ext>
                  </a:extLst>
                </a:hlinkClick>
              </a:rPr>
              <a:t>Pixabay</a:t>
            </a:r>
            <a:r>
              <a:rPr lang="en-GB" sz="1400" dirty="0"/>
              <a:t> </a:t>
            </a:r>
          </a:p>
        </p:txBody>
      </p:sp>
      <p:sp>
        <p:nvSpPr>
          <p:cNvPr id="76" name="Rectangle: Rounded Corners 75">
            <a:extLst>
              <a:ext uri="{FF2B5EF4-FFF2-40B4-BE49-F238E27FC236}">
                <a16:creationId xmlns:a16="http://schemas.microsoft.com/office/drawing/2014/main" id="{6AA144CE-2CF1-43D2-946A-CF48DE6087C4}"/>
              </a:ext>
            </a:extLst>
          </p:cNvPr>
          <p:cNvSpPr/>
          <p:nvPr/>
        </p:nvSpPr>
        <p:spPr>
          <a:xfrm>
            <a:off x="6309360"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janetsartcorner</a:t>
            </a:r>
            <a:r>
              <a:rPr lang="en-GB" sz="1400" dirty="0"/>
              <a:t> Available at </a:t>
            </a:r>
            <a:r>
              <a:rPr lang="en-GB" sz="1400" u="sng" dirty="0">
                <a:solidFill>
                  <a:schemeClr val="bg1"/>
                </a:solidFill>
                <a:hlinkClick r:id="rId17">
                  <a:extLst>
                    <a:ext uri="{A12FA001-AC4F-418D-AE19-62706E023703}">
                      <ahyp:hlinkClr xmlns:ahyp="http://schemas.microsoft.com/office/drawing/2018/hyperlinkcolor" val="tx"/>
                    </a:ext>
                  </a:extLst>
                </a:hlinkClick>
              </a:rPr>
              <a:t>Pixabay</a:t>
            </a:r>
            <a:r>
              <a:rPr lang="en-GB" sz="1400" dirty="0"/>
              <a:t> </a:t>
            </a:r>
          </a:p>
        </p:txBody>
      </p:sp>
      <p:sp>
        <p:nvSpPr>
          <p:cNvPr id="88" name="Rectangle: Rounded Corners 87">
            <a:extLst>
              <a:ext uri="{FF2B5EF4-FFF2-40B4-BE49-F238E27FC236}">
                <a16:creationId xmlns:a16="http://schemas.microsoft.com/office/drawing/2014/main" id="{0B575C1B-B6BC-4D55-8CB0-41432FF2761C}"/>
              </a:ext>
            </a:extLst>
          </p:cNvPr>
          <p:cNvSpPr/>
          <p:nvPr/>
        </p:nvSpPr>
        <p:spPr>
          <a:xfrm>
            <a:off x="9178696" y="5485311"/>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OpenClipart</a:t>
            </a:r>
            <a:r>
              <a:rPr lang="en-GB" sz="1400" dirty="0"/>
              <a:t>-Vectors Available at </a:t>
            </a:r>
            <a:r>
              <a:rPr lang="en-GB" sz="1400" u="sng" dirty="0">
                <a:solidFill>
                  <a:schemeClr val="bg1"/>
                </a:solidFill>
                <a:hlinkClick r:id="rId18">
                  <a:extLst>
                    <a:ext uri="{A12FA001-AC4F-418D-AE19-62706E023703}">
                      <ahyp:hlinkClr xmlns:ahyp="http://schemas.microsoft.com/office/drawing/2018/hyperlinkcolor" val="tx"/>
                    </a:ext>
                  </a:extLst>
                </a:hlinkClick>
              </a:rPr>
              <a:t>Pixabay</a:t>
            </a:r>
            <a:r>
              <a:rPr lang="en-GB" sz="1400" dirty="0"/>
              <a:t> </a:t>
            </a:r>
          </a:p>
        </p:txBody>
      </p:sp>
      <p:sp>
        <p:nvSpPr>
          <p:cNvPr id="91" name="TextBox 90">
            <a:extLst>
              <a:ext uri="{FF2B5EF4-FFF2-40B4-BE49-F238E27FC236}">
                <a16:creationId xmlns:a16="http://schemas.microsoft.com/office/drawing/2014/main" id="{84EDDB45-9660-476B-A12E-C5CA71AE2723}"/>
              </a:ext>
            </a:extLst>
          </p:cNvPr>
          <p:cNvSpPr txBox="1"/>
          <p:nvPr/>
        </p:nvSpPr>
        <p:spPr>
          <a:xfrm>
            <a:off x="199697" y="73572"/>
            <a:ext cx="3323238" cy="461665"/>
          </a:xfrm>
          <a:prstGeom prst="rect">
            <a:avLst/>
          </a:prstGeom>
          <a:noFill/>
        </p:spPr>
        <p:txBody>
          <a:bodyPr wrap="square" rtlCol="0">
            <a:spAutoFit/>
          </a:bodyPr>
          <a:lstStyle/>
          <a:p>
            <a:r>
              <a:rPr lang="en-GB" sz="1200" dirty="0">
                <a:solidFill>
                  <a:schemeClr val="accent2">
                    <a:lumMod val="50000"/>
                  </a:schemeClr>
                </a:solidFill>
              </a:rPr>
              <a:t>*Hold down the Ctrl button and click on the underlined words to follow the link</a:t>
            </a:r>
          </a:p>
        </p:txBody>
      </p:sp>
    </p:spTree>
    <p:extLst>
      <p:ext uri="{BB962C8B-B14F-4D97-AF65-F5344CB8AC3E}">
        <p14:creationId xmlns:p14="http://schemas.microsoft.com/office/powerpoint/2010/main" val="35552771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37" name="Picture 36" descr="A picture containing icon&#10;&#10;Description automatically generated">
            <a:extLst>
              <a:ext uri="{FF2B5EF4-FFF2-40B4-BE49-F238E27FC236}">
                <a16:creationId xmlns:a16="http://schemas.microsoft.com/office/drawing/2014/main" id="{FA237B96-E7F8-4DEF-982D-D5A93854FD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7660" y="3489164"/>
            <a:ext cx="1485222" cy="1997845"/>
          </a:xfrm>
          <a:prstGeom prst="rect">
            <a:avLst/>
          </a:prstGeom>
        </p:spPr>
      </p:pic>
      <p:pic>
        <p:nvPicPr>
          <p:cNvPr id="34" name="Picture 33" descr="A picture containing text, vector graphics&#10;&#10;Description automatically generated">
            <a:extLst>
              <a:ext uri="{FF2B5EF4-FFF2-40B4-BE49-F238E27FC236}">
                <a16:creationId xmlns:a16="http://schemas.microsoft.com/office/drawing/2014/main" id="{723EE27B-6872-4B99-BC66-F01985C5D1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1520" y="3803048"/>
            <a:ext cx="1598830" cy="1557266"/>
          </a:xfrm>
          <a:prstGeom prst="rect">
            <a:avLst/>
          </a:prstGeom>
        </p:spPr>
      </p:pic>
      <p:pic>
        <p:nvPicPr>
          <p:cNvPr id="28" name="Picture 27" descr="Logo, icon&#10;&#10;Description automatically generated">
            <a:extLst>
              <a:ext uri="{FF2B5EF4-FFF2-40B4-BE49-F238E27FC236}">
                <a16:creationId xmlns:a16="http://schemas.microsoft.com/office/drawing/2014/main" id="{F79A55DA-A18F-43C4-85F8-EEF3316275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9079" y="3545348"/>
            <a:ext cx="2017241" cy="1978448"/>
          </a:xfrm>
          <a:prstGeom prst="rect">
            <a:avLst/>
          </a:prstGeom>
        </p:spPr>
      </p:pic>
      <p:pic>
        <p:nvPicPr>
          <p:cNvPr id="23" name="Picture 22">
            <a:extLst>
              <a:ext uri="{FF2B5EF4-FFF2-40B4-BE49-F238E27FC236}">
                <a16:creationId xmlns:a16="http://schemas.microsoft.com/office/drawing/2014/main" id="{8CC8D1BE-D7B8-4FB3-BCF9-9B79849F0F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80633" y="971519"/>
            <a:ext cx="1928571" cy="1499076"/>
          </a:xfrm>
          <a:prstGeom prst="rect">
            <a:avLst/>
          </a:prstGeom>
        </p:spPr>
      </p:pic>
      <p:pic>
        <p:nvPicPr>
          <p:cNvPr id="17" name="Picture 16">
            <a:extLst>
              <a:ext uri="{FF2B5EF4-FFF2-40B4-BE49-F238E27FC236}">
                <a16:creationId xmlns:a16="http://schemas.microsoft.com/office/drawing/2014/main" id="{0E341FE2-D999-4054-9995-A33C812470E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64984" y="1121768"/>
            <a:ext cx="1537869" cy="1349446"/>
          </a:xfrm>
          <a:prstGeom prst="rect">
            <a:avLst/>
          </a:prstGeom>
        </p:spPr>
      </p:pic>
      <p:pic>
        <p:nvPicPr>
          <p:cNvPr id="14" name="Picture 13" descr="Icon&#10;&#10;Description automatically generated">
            <a:extLst>
              <a:ext uri="{FF2B5EF4-FFF2-40B4-BE49-F238E27FC236}">
                <a16:creationId xmlns:a16="http://schemas.microsoft.com/office/drawing/2014/main" id="{E440FA91-1B02-4E03-9BEC-CF377A9F8A2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52634" y="1015524"/>
            <a:ext cx="1374384" cy="1479680"/>
          </a:xfrm>
          <a:prstGeom prst="rect">
            <a:avLst/>
          </a:prstGeom>
        </p:spPr>
      </p:pic>
      <p:pic>
        <p:nvPicPr>
          <p:cNvPr id="9" name="Picture 8">
            <a:extLst>
              <a:ext uri="{FF2B5EF4-FFF2-40B4-BE49-F238E27FC236}">
                <a16:creationId xmlns:a16="http://schemas.microsoft.com/office/drawing/2014/main" id="{77E2B2D3-452A-43C1-80F0-81A77A7AC1C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64017" y="567733"/>
            <a:ext cx="1374384" cy="2194581"/>
          </a:xfrm>
          <a:prstGeom prst="rect">
            <a:avLst/>
          </a:prstGeom>
        </p:spPr>
      </p:pic>
      <p:sp>
        <p:nvSpPr>
          <p:cNvPr id="7" name="Rectangle 6">
            <a:extLst>
              <a:ext uri="{FF2B5EF4-FFF2-40B4-BE49-F238E27FC236}">
                <a16:creationId xmlns:a16="http://schemas.microsoft.com/office/drawing/2014/main" id="{AC2ED7CF-21AD-433A-BC10-DBE7BCB74ABC}"/>
              </a:ext>
            </a:extLst>
          </p:cNvPr>
          <p:cNvSpPr/>
          <p:nvPr/>
        </p:nvSpPr>
        <p:spPr>
          <a:xfrm>
            <a:off x="3961249" y="0"/>
            <a:ext cx="4269503" cy="923330"/>
          </a:xfrm>
          <a:prstGeom prst="rect">
            <a:avLst/>
          </a:prstGeom>
          <a:noFill/>
        </p:spPr>
        <p:txBody>
          <a:bodyPr wrap="none" lIns="91440" tIns="45720" rIns="91440" bIns="45720">
            <a:spAutoFit/>
          </a:bodyPr>
          <a:lstStyle/>
          <a:p>
            <a:pPr algn="ctr"/>
            <a:r>
              <a:rPr lang="en-US" sz="5400" b="1" dirty="0">
                <a:ln w="12700" cmpd="sng">
                  <a:solidFill>
                    <a:schemeClr val="accent2">
                      <a:lumMod val="50000"/>
                    </a:schemeClr>
                  </a:solidFill>
                  <a:prstDash val="solid"/>
                </a:ln>
                <a:solidFill>
                  <a:schemeClr val="accent2">
                    <a:lumMod val="75000"/>
                  </a:schemeClr>
                </a:solidFill>
              </a:rPr>
              <a:t>Image sources</a:t>
            </a:r>
            <a:endParaRPr lang="en-US" sz="5400" b="1" cap="none" spc="0" dirty="0">
              <a:ln w="12700" cmpd="sng">
                <a:solidFill>
                  <a:schemeClr val="accent2">
                    <a:lumMod val="50000"/>
                  </a:schemeClr>
                </a:solidFill>
                <a:prstDash val="solid"/>
              </a:ln>
              <a:solidFill>
                <a:schemeClr val="accent2">
                  <a:lumMod val="75000"/>
                </a:schemeClr>
              </a:solidFill>
              <a:effectLst/>
            </a:endParaRPr>
          </a:p>
        </p:txBody>
      </p:sp>
      <p:sp>
        <p:nvSpPr>
          <p:cNvPr id="3" name="Rectangle: Rounded Corners 2">
            <a:extLst>
              <a:ext uri="{FF2B5EF4-FFF2-40B4-BE49-F238E27FC236}">
                <a16:creationId xmlns:a16="http://schemas.microsoft.com/office/drawing/2014/main" id="{07B1C237-6100-43AF-82C6-064C217DFADB}"/>
              </a:ext>
            </a:extLst>
          </p:cNvPr>
          <p:cNvSpPr/>
          <p:nvPr/>
        </p:nvSpPr>
        <p:spPr>
          <a:xfrm>
            <a:off x="713060" y="2595586"/>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Edurs34</a:t>
            </a:r>
          </a:p>
          <a:p>
            <a:pPr algn="ctr"/>
            <a:r>
              <a:rPr lang="en-GB" dirty="0"/>
              <a:t>Available at </a:t>
            </a:r>
            <a:r>
              <a:rPr lang="en-GB" u="sng" dirty="0">
                <a:solidFill>
                  <a:schemeClr val="bg1"/>
                </a:solidFill>
                <a:hlinkClick r:id="rId10">
                  <a:extLst>
                    <a:ext uri="{A12FA001-AC4F-418D-AE19-62706E023703}">
                      <ahyp:hlinkClr xmlns:ahyp="http://schemas.microsoft.com/office/drawing/2018/hyperlinkcolor" val="tx"/>
                    </a:ext>
                  </a:extLst>
                </a:hlinkClick>
              </a:rPr>
              <a:t>Pixabay</a:t>
            </a:r>
            <a:r>
              <a:rPr lang="en-GB" dirty="0"/>
              <a:t> </a:t>
            </a:r>
          </a:p>
        </p:txBody>
      </p:sp>
      <p:sp>
        <p:nvSpPr>
          <p:cNvPr id="16" name="Rectangle: Rounded Corners 15">
            <a:extLst>
              <a:ext uri="{FF2B5EF4-FFF2-40B4-BE49-F238E27FC236}">
                <a16:creationId xmlns:a16="http://schemas.microsoft.com/office/drawing/2014/main" id="{E89FCE51-DD38-45B0-8874-2EB4C8F09925}"/>
              </a:ext>
            </a:extLst>
          </p:cNvPr>
          <p:cNvSpPr/>
          <p:nvPr/>
        </p:nvSpPr>
        <p:spPr>
          <a:xfrm>
            <a:off x="3522935" y="2595585"/>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7089643</a:t>
            </a:r>
          </a:p>
          <a:p>
            <a:pPr algn="ctr"/>
            <a:r>
              <a:rPr lang="en-GB" dirty="0"/>
              <a:t>Available at </a:t>
            </a:r>
            <a:r>
              <a:rPr lang="en-GB" u="sng" dirty="0">
                <a:solidFill>
                  <a:schemeClr val="bg1"/>
                </a:solidFill>
                <a:hlinkClick r:id="rId11">
                  <a:extLst>
                    <a:ext uri="{A12FA001-AC4F-418D-AE19-62706E023703}">
                      <ahyp:hlinkClr xmlns:ahyp="http://schemas.microsoft.com/office/drawing/2018/hyperlinkcolor" val="tx"/>
                    </a:ext>
                  </a:extLst>
                </a:hlinkClick>
              </a:rPr>
              <a:t>Pixabay</a:t>
            </a:r>
            <a:r>
              <a:rPr lang="en-GB" dirty="0"/>
              <a:t> </a:t>
            </a:r>
          </a:p>
        </p:txBody>
      </p:sp>
      <p:sp>
        <p:nvSpPr>
          <p:cNvPr id="21" name="Rectangle: Rounded Corners 20">
            <a:extLst>
              <a:ext uri="{FF2B5EF4-FFF2-40B4-BE49-F238E27FC236}">
                <a16:creationId xmlns:a16="http://schemas.microsoft.com/office/drawing/2014/main" id="{2410A45B-11F4-411C-A2FC-24BCA5682142}"/>
              </a:ext>
            </a:extLst>
          </p:cNvPr>
          <p:cNvSpPr/>
          <p:nvPr/>
        </p:nvSpPr>
        <p:spPr>
          <a:xfrm>
            <a:off x="6332810" y="2595584"/>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Painter06</a:t>
            </a:r>
          </a:p>
          <a:p>
            <a:pPr algn="ctr"/>
            <a:r>
              <a:rPr lang="en-GB" dirty="0"/>
              <a:t>Available at </a:t>
            </a:r>
            <a:r>
              <a:rPr lang="en-GB" u="sng" dirty="0">
                <a:solidFill>
                  <a:schemeClr val="bg1"/>
                </a:solidFill>
                <a:hlinkClick r:id="rId12">
                  <a:extLst>
                    <a:ext uri="{A12FA001-AC4F-418D-AE19-62706E023703}">
                      <ahyp:hlinkClr xmlns:ahyp="http://schemas.microsoft.com/office/drawing/2018/hyperlinkcolor" val="tx"/>
                    </a:ext>
                  </a:extLst>
                </a:hlinkClick>
              </a:rPr>
              <a:t>Pixabay</a:t>
            </a:r>
            <a:endParaRPr lang="en-GB" dirty="0">
              <a:solidFill>
                <a:schemeClr val="bg1"/>
              </a:solidFill>
            </a:endParaRPr>
          </a:p>
        </p:txBody>
      </p:sp>
      <p:sp>
        <p:nvSpPr>
          <p:cNvPr id="26" name="Rectangle: Rounded Corners 25">
            <a:extLst>
              <a:ext uri="{FF2B5EF4-FFF2-40B4-BE49-F238E27FC236}">
                <a16:creationId xmlns:a16="http://schemas.microsoft.com/office/drawing/2014/main" id="{6700DB1D-2513-4DA4-8132-51E94EA95143}"/>
              </a:ext>
            </a:extLst>
          </p:cNvPr>
          <p:cNvSpPr/>
          <p:nvPr/>
        </p:nvSpPr>
        <p:spPr>
          <a:xfrm>
            <a:off x="9178696" y="2598889"/>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Created by </a:t>
            </a:r>
            <a:r>
              <a:rPr lang="en-GB" sz="1600" dirty="0" err="1"/>
              <a:t>ijmaki</a:t>
            </a:r>
            <a:endParaRPr lang="en-GB" sz="1600" dirty="0"/>
          </a:p>
          <a:p>
            <a:pPr algn="ctr"/>
            <a:r>
              <a:rPr lang="en-GB" sz="1600" dirty="0"/>
              <a:t>Available </a:t>
            </a:r>
            <a:r>
              <a:rPr lang="en-GB" sz="1600" dirty="0">
                <a:solidFill>
                  <a:schemeClr val="bg1"/>
                </a:solidFill>
              </a:rPr>
              <a:t>at </a:t>
            </a:r>
            <a:r>
              <a:rPr lang="en-GB" sz="1600" u="sng" dirty="0">
                <a:solidFill>
                  <a:schemeClr val="bg1"/>
                </a:solidFill>
                <a:hlinkClick r:id="rId13">
                  <a:extLst>
                    <a:ext uri="{A12FA001-AC4F-418D-AE19-62706E023703}">
                      <ahyp:hlinkClr xmlns:ahyp="http://schemas.microsoft.com/office/drawing/2018/hyperlinkcolor" val="tx"/>
                    </a:ext>
                  </a:extLst>
                </a:hlinkClick>
              </a:rPr>
              <a:t>Pixabay</a:t>
            </a:r>
            <a:r>
              <a:rPr lang="en-GB" sz="1600" dirty="0">
                <a:solidFill>
                  <a:schemeClr val="bg1"/>
                </a:solidFill>
                <a:hlinkClick r:id="rId14">
                  <a:extLst>
                    <a:ext uri="{A12FA001-AC4F-418D-AE19-62706E023703}">
                      <ahyp:hlinkClr xmlns:ahyp="http://schemas.microsoft.com/office/drawing/2018/hyperlinkcolor" val="tx"/>
                    </a:ext>
                  </a:extLst>
                </a:hlinkClick>
              </a:rPr>
              <a:t> </a:t>
            </a:r>
            <a:endParaRPr lang="en-GB" sz="1600" dirty="0">
              <a:solidFill>
                <a:schemeClr val="bg1"/>
              </a:solidFill>
            </a:endParaRPr>
          </a:p>
        </p:txBody>
      </p:sp>
      <p:sp>
        <p:nvSpPr>
          <p:cNvPr id="63" name="Rectangle: Rounded Corners 62">
            <a:extLst>
              <a:ext uri="{FF2B5EF4-FFF2-40B4-BE49-F238E27FC236}">
                <a16:creationId xmlns:a16="http://schemas.microsoft.com/office/drawing/2014/main" id="{5E1FA623-4218-452D-97B6-E0B869911910}"/>
              </a:ext>
            </a:extLst>
          </p:cNvPr>
          <p:cNvSpPr/>
          <p:nvPr/>
        </p:nvSpPr>
        <p:spPr>
          <a:xfrm>
            <a:off x="703535"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aaashishchauhan</a:t>
            </a:r>
            <a:r>
              <a:rPr lang="en-GB" sz="1400" dirty="0"/>
              <a:t> Available at </a:t>
            </a:r>
            <a:r>
              <a:rPr lang="en-GB" sz="1400" u="sng" dirty="0">
                <a:solidFill>
                  <a:schemeClr val="bg1"/>
                </a:solidFill>
                <a:hlinkClick r:id="rId15">
                  <a:extLst>
                    <a:ext uri="{A12FA001-AC4F-418D-AE19-62706E023703}">
                      <ahyp:hlinkClr xmlns:ahyp="http://schemas.microsoft.com/office/drawing/2018/hyperlinkcolor" val="tx"/>
                    </a:ext>
                  </a:extLst>
                </a:hlinkClick>
              </a:rPr>
              <a:t>Pixabay</a:t>
            </a:r>
            <a:r>
              <a:rPr lang="en-GB" sz="1400" dirty="0"/>
              <a:t> </a:t>
            </a:r>
          </a:p>
        </p:txBody>
      </p:sp>
      <p:sp>
        <p:nvSpPr>
          <p:cNvPr id="73" name="Rectangle: Rounded Corners 72">
            <a:extLst>
              <a:ext uri="{FF2B5EF4-FFF2-40B4-BE49-F238E27FC236}">
                <a16:creationId xmlns:a16="http://schemas.microsoft.com/office/drawing/2014/main" id="{85310547-12BF-4EFA-8448-9915F356F2DB}"/>
              </a:ext>
            </a:extLst>
          </p:cNvPr>
          <p:cNvSpPr/>
          <p:nvPr/>
        </p:nvSpPr>
        <p:spPr>
          <a:xfrm>
            <a:off x="3522935"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OpenClipart</a:t>
            </a:r>
            <a:r>
              <a:rPr lang="en-GB" sz="1400" dirty="0"/>
              <a:t>-Vectors</a:t>
            </a:r>
            <a:endParaRPr lang="en-GB" sz="1200" dirty="0"/>
          </a:p>
          <a:p>
            <a:pPr algn="ctr"/>
            <a:r>
              <a:rPr lang="en-GB" sz="1400" dirty="0"/>
              <a:t>Available at </a:t>
            </a:r>
            <a:r>
              <a:rPr lang="en-GB" sz="1400" u="sng" dirty="0">
                <a:solidFill>
                  <a:schemeClr val="bg1"/>
                </a:solidFill>
                <a:hlinkClick r:id="rId16">
                  <a:extLst>
                    <a:ext uri="{A12FA001-AC4F-418D-AE19-62706E023703}">
                      <ahyp:hlinkClr xmlns:ahyp="http://schemas.microsoft.com/office/drawing/2018/hyperlinkcolor" val="tx"/>
                    </a:ext>
                  </a:extLst>
                </a:hlinkClick>
              </a:rPr>
              <a:t>Pixabay</a:t>
            </a:r>
            <a:r>
              <a:rPr lang="en-GB" sz="1400" dirty="0"/>
              <a:t> </a:t>
            </a:r>
          </a:p>
        </p:txBody>
      </p:sp>
      <p:sp>
        <p:nvSpPr>
          <p:cNvPr id="76" name="Rectangle: Rounded Corners 75">
            <a:extLst>
              <a:ext uri="{FF2B5EF4-FFF2-40B4-BE49-F238E27FC236}">
                <a16:creationId xmlns:a16="http://schemas.microsoft.com/office/drawing/2014/main" id="{6AA144CE-2CF1-43D2-946A-CF48DE6087C4}"/>
              </a:ext>
            </a:extLst>
          </p:cNvPr>
          <p:cNvSpPr/>
          <p:nvPr/>
        </p:nvSpPr>
        <p:spPr>
          <a:xfrm>
            <a:off x="6309360"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a:t>
            </a:r>
            <a:r>
              <a:rPr lang="en-GB" dirty="0" err="1"/>
              <a:t>ArtsyBee</a:t>
            </a:r>
            <a:r>
              <a:rPr lang="en-GB" dirty="0"/>
              <a:t> Available at </a:t>
            </a:r>
            <a:r>
              <a:rPr lang="en-GB" u="sng" dirty="0">
                <a:solidFill>
                  <a:schemeClr val="bg1"/>
                </a:solidFill>
                <a:hlinkClick r:id="rId17">
                  <a:extLst>
                    <a:ext uri="{A12FA001-AC4F-418D-AE19-62706E023703}">
                      <ahyp:hlinkClr xmlns:ahyp="http://schemas.microsoft.com/office/drawing/2018/hyperlinkcolor" val="tx"/>
                    </a:ext>
                  </a:extLst>
                </a:hlinkClick>
              </a:rPr>
              <a:t>Pixabay</a:t>
            </a:r>
            <a:r>
              <a:rPr lang="en-GB" dirty="0"/>
              <a:t> </a:t>
            </a:r>
          </a:p>
        </p:txBody>
      </p:sp>
      <p:sp>
        <p:nvSpPr>
          <p:cNvPr id="88" name="Rectangle: Rounded Corners 87">
            <a:extLst>
              <a:ext uri="{FF2B5EF4-FFF2-40B4-BE49-F238E27FC236}">
                <a16:creationId xmlns:a16="http://schemas.microsoft.com/office/drawing/2014/main" id="{0B575C1B-B6BC-4D55-8CB0-41432FF2761C}"/>
              </a:ext>
            </a:extLst>
          </p:cNvPr>
          <p:cNvSpPr/>
          <p:nvPr/>
        </p:nvSpPr>
        <p:spPr>
          <a:xfrm>
            <a:off x="9178696" y="5485311"/>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Created by qq546219584</a:t>
            </a:r>
          </a:p>
          <a:p>
            <a:pPr algn="ctr"/>
            <a:r>
              <a:rPr lang="en-GB" sz="1600" dirty="0"/>
              <a:t>Available at </a:t>
            </a:r>
            <a:r>
              <a:rPr lang="en-GB" sz="1600" u="sng" dirty="0">
                <a:solidFill>
                  <a:schemeClr val="bg1"/>
                </a:solidFill>
                <a:hlinkClick r:id="rId18">
                  <a:extLst>
                    <a:ext uri="{A12FA001-AC4F-418D-AE19-62706E023703}">
                      <ahyp:hlinkClr xmlns:ahyp="http://schemas.microsoft.com/office/drawing/2018/hyperlinkcolor" val="tx"/>
                    </a:ext>
                  </a:extLst>
                </a:hlinkClick>
              </a:rPr>
              <a:t>Pixabay</a:t>
            </a:r>
            <a:r>
              <a:rPr lang="en-GB" sz="1600" dirty="0">
                <a:solidFill>
                  <a:schemeClr val="bg1"/>
                </a:solidFill>
                <a:hlinkClick r:id="rId18">
                  <a:extLst>
                    <a:ext uri="{A12FA001-AC4F-418D-AE19-62706E023703}">
                      <ahyp:hlinkClr xmlns:ahyp="http://schemas.microsoft.com/office/drawing/2018/hyperlinkcolor" val="tx"/>
                    </a:ext>
                  </a:extLst>
                </a:hlinkClick>
              </a:rPr>
              <a:t> </a:t>
            </a:r>
            <a:endParaRPr lang="en-GB" sz="1600" dirty="0">
              <a:solidFill>
                <a:schemeClr val="bg1"/>
              </a:solidFill>
            </a:endParaRPr>
          </a:p>
        </p:txBody>
      </p:sp>
      <p:pic>
        <p:nvPicPr>
          <p:cNvPr id="39" name="Picture 38" descr="A picture containing text, building, painted, window&#10;&#10;Description automatically generated">
            <a:extLst>
              <a:ext uri="{FF2B5EF4-FFF2-40B4-BE49-F238E27FC236}">
                <a16:creationId xmlns:a16="http://schemas.microsoft.com/office/drawing/2014/main" id="{CB7ACC79-0382-481E-A2CC-8B5C2C8560D9}"/>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810928" y="3526316"/>
            <a:ext cx="1836832" cy="1842590"/>
          </a:xfrm>
          <a:prstGeom prst="rect">
            <a:avLst/>
          </a:prstGeom>
        </p:spPr>
      </p:pic>
      <p:cxnSp>
        <p:nvCxnSpPr>
          <p:cNvPr id="65" name="Straight Connector 64">
            <a:extLst>
              <a:ext uri="{FF2B5EF4-FFF2-40B4-BE49-F238E27FC236}">
                <a16:creationId xmlns:a16="http://schemas.microsoft.com/office/drawing/2014/main" id="{4066320E-8DA0-4EB4-85F5-C756E35FC109}"/>
              </a:ext>
            </a:extLst>
          </p:cNvPr>
          <p:cNvCxnSpPr>
            <a:cxnSpLocks/>
          </p:cNvCxnSpPr>
          <p:nvPr/>
        </p:nvCxnSpPr>
        <p:spPr>
          <a:xfrm>
            <a:off x="4041911" y="4171379"/>
            <a:ext cx="1374866" cy="106277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Picture 30" descr="Icon&#10;&#10;Description automatically generated">
            <a:extLst>
              <a:ext uri="{FF2B5EF4-FFF2-40B4-BE49-F238E27FC236}">
                <a16:creationId xmlns:a16="http://schemas.microsoft.com/office/drawing/2014/main" id="{F75604A2-D394-4595-B03A-96D00B91D387}"/>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821260" y="3526234"/>
            <a:ext cx="1837131" cy="1842672"/>
          </a:xfrm>
          <a:prstGeom prst="rect">
            <a:avLst/>
          </a:prstGeom>
        </p:spPr>
      </p:pic>
      <p:sp>
        <p:nvSpPr>
          <p:cNvPr id="54" name="TextBox 53">
            <a:extLst>
              <a:ext uri="{FF2B5EF4-FFF2-40B4-BE49-F238E27FC236}">
                <a16:creationId xmlns:a16="http://schemas.microsoft.com/office/drawing/2014/main" id="{307E1378-D2E9-4A90-8C0D-E662B7543923}"/>
              </a:ext>
            </a:extLst>
          </p:cNvPr>
          <p:cNvSpPr txBox="1"/>
          <p:nvPr/>
        </p:nvSpPr>
        <p:spPr>
          <a:xfrm>
            <a:off x="199697" y="73572"/>
            <a:ext cx="3323238" cy="461665"/>
          </a:xfrm>
          <a:prstGeom prst="rect">
            <a:avLst/>
          </a:prstGeom>
          <a:noFill/>
        </p:spPr>
        <p:txBody>
          <a:bodyPr wrap="square" rtlCol="0">
            <a:spAutoFit/>
          </a:bodyPr>
          <a:lstStyle/>
          <a:p>
            <a:r>
              <a:rPr lang="en-GB" sz="1200" dirty="0">
                <a:solidFill>
                  <a:schemeClr val="accent2">
                    <a:lumMod val="50000"/>
                  </a:schemeClr>
                </a:solidFill>
              </a:rPr>
              <a:t>*Hold down the Ctrl button and click on the underlined words to follow the link</a:t>
            </a:r>
          </a:p>
        </p:txBody>
      </p:sp>
    </p:spTree>
    <p:extLst>
      <p:ext uri="{BB962C8B-B14F-4D97-AF65-F5344CB8AC3E}">
        <p14:creationId xmlns:p14="http://schemas.microsoft.com/office/powerpoint/2010/main" val="327196874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35" name="Picture 34" descr="A picture containing text&#10;&#10;Description automatically generated">
            <a:extLst>
              <a:ext uri="{FF2B5EF4-FFF2-40B4-BE49-F238E27FC236}">
                <a16:creationId xmlns:a16="http://schemas.microsoft.com/office/drawing/2014/main" id="{3B7F8DB7-273F-4FD7-B3C9-B011F984C1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0597" y="3896020"/>
            <a:ext cx="939347" cy="1413177"/>
          </a:xfrm>
          <a:prstGeom prst="rect">
            <a:avLst/>
          </a:prstGeom>
        </p:spPr>
      </p:pic>
      <p:pic>
        <p:nvPicPr>
          <p:cNvPr id="32" name="Picture 31" descr="Logo&#10;&#10;Description automatically generated with low confidence">
            <a:extLst>
              <a:ext uri="{FF2B5EF4-FFF2-40B4-BE49-F238E27FC236}">
                <a16:creationId xmlns:a16="http://schemas.microsoft.com/office/drawing/2014/main" id="{B439ECC5-C533-46E4-A5C0-248B9653E7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23561" y="3789340"/>
            <a:ext cx="1626539" cy="1626539"/>
          </a:xfrm>
          <a:prstGeom prst="rect">
            <a:avLst/>
          </a:prstGeom>
        </p:spPr>
      </p:pic>
      <p:pic>
        <p:nvPicPr>
          <p:cNvPr id="24" name="Picture 23" descr="Icon&#10;&#10;Description automatically generated">
            <a:extLst>
              <a:ext uri="{FF2B5EF4-FFF2-40B4-BE49-F238E27FC236}">
                <a16:creationId xmlns:a16="http://schemas.microsoft.com/office/drawing/2014/main" id="{39EA1E9B-2302-4B8D-8A8E-2B8D67FA0B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18761" y="3913099"/>
            <a:ext cx="1629310" cy="1479680"/>
          </a:xfrm>
          <a:prstGeom prst="rect">
            <a:avLst/>
          </a:prstGeom>
        </p:spPr>
      </p:pic>
      <p:pic>
        <p:nvPicPr>
          <p:cNvPr id="20" name="Picture 19" descr="Logo&#10;&#10;Description automatically generated">
            <a:extLst>
              <a:ext uri="{FF2B5EF4-FFF2-40B4-BE49-F238E27FC236}">
                <a16:creationId xmlns:a16="http://schemas.microsoft.com/office/drawing/2014/main" id="{D65972AD-23A2-4425-9D6A-0404A1BE206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74124" y="3688855"/>
            <a:ext cx="1374384" cy="1673645"/>
          </a:xfrm>
          <a:prstGeom prst="rect">
            <a:avLst/>
          </a:prstGeom>
        </p:spPr>
      </p:pic>
      <p:pic>
        <p:nvPicPr>
          <p:cNvPr id="18" name="Picture 17" descr="Icon&#10;&#10;Description automatically generated">
            <a:extLst>
              <a:ext uri="{FF2B5EF4-FFF2-40B4-BE49-F238E27FC236}">
                <a16:creationId xmlns:a16="http://schemas.microsoft.com/office/drawing/2014/main" id="{87137817-B9FC-4EAE-BEBC-BF6373113B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24216" y="865353"/>
            <a:ext cx="1803879" cy="1623768"/>
          </a:xfrm>
          <a:prstGeom prst="rect">
            <a:avLst/>
          </a:prstGeom>
        </p:spPr>
      </p:pic>
      <p:pic>
        <p:nvPicPr>
          <p:cNvPr id="13" name="Picture 12" descr="A picture containing icon&#10;&#10;Description automatically generated">
            <a:extLst>
              <a:ext uri="{FF2B5EF4-FFF2-40B4-BE49-F238E27FC236}">
                <a16:creationId xmlns:a16="http://schemas.microsoft.com/office/drawing/2014/main" id="{BFD2CC12-CF1D-442E-ADE3-37084E74D02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49058" y="848278"/>
            <a:ext cx="1310653" cy="1612685"/>
          </a:xfrm>
          <a:prstGeom prst="rect">
            <a:avLst/>
          </a:prstGeom>
        </p:spPr>
      </p:pic>
      <p:pic>
        <p:nvPicPr>
          <p:cNvPr id="11" name="Picture 10" descr="Background pattern&#10;&#10;Description automatically generated with low confidence">
            <a:extLst>
              <a:ext uri="{FF2B5EF4-FFF2-40B4-BE49-F238E27FC236}">
                <a16:creationId xmlns:a16="http://schemas.microsoft.com/office/drawing/2014/main" id="{446C47DF-EF08-4A8F-900D-C6F872D49DF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09301" y="812609"/>
            <a:ext cx="1831589" cy="1759544"/>
          </a:xfrm>
          <a:prstGeom prst="rect">
            <a:avLst/>
          </a:prstGeom>
        </p:spPr>
      </p:pic>
      <p:pic>
        <p:nvPicPr>
          <p:cNvPr id="6" name="Picture 5" descr="A picture containing match, light&#10;&#10;Description automatically generated">
            <a:extLst>
              <a:ext uri="{FF2B5EF4-FFF2-40B4-BE49-F238E27FC236}">
                <a16:creationId xmlns:a16="http://schemas.microsoft.com/office/drawing/2014/main" id="{35390C69-1965-496C-8959-45FACB5AE21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6614" y="1243231"/>
            <a:ext cx="2042180" cy="1255234"/>
          </a:xfrm>
          <a:prstGeom prst="rect">
            <a:avLst/>
          </a:prstGeom>
        </p:spPr>
      </p:pic>
      <p:sp>
        <p:nvSpPr>
          <p:cNvPr id="7" name="Rectangle 6">
            <a:extLst>
              <a:ext uri="{FF2B5EF4-FFF2-40B4-BE49-F238E27FC236}">
                <a16:creationId xmlns:a16="http://schemas.microsoft.com/office/drawing/2014/main" id="{AC2ED7CF-21AD-433A-BC10-DBE7BCB74ABC}"/>
              </a:ext>
            </a:extLst>
          </p:cNvPr>
          <p:cNvSpPr/>
          <p:nvPr/>
        </p:nvSpPr>
        <p:spPr>
          <a:xfrm>
            <a:off x="3961249" y="0"/>
            <a:ext cx="4269503" cy="923330"/>
          </a:xfrm>
          <a:prstGeom prst="rect">
            <a:avLst/>
          </a:prstGeom>
          <a:noFill/>
        </p:spPr>
        <p:txBody>
          <a:bodyPr wrap="none" lIns="91440" tIns="45720" rIns="91440" bIns="45720">
            <a:spAutoFit/>
          </a:bodyPr>
          <a:lstStyle/>
          <a:p>
            <a:pPr algn="ctr"/>
            <a:r>
              <a:rPr lang="en-US" sz="5400" b="1" dirty="0">
                <a:ln w="12700" cmpd="sng">
                  <a:solidFill>
                    <a:schemeClr val="accent2">
                      <a:lumMod val="50000"/>
                    </a:schemeClr>
                  </a:solidFill>
                  <a:prstDash val="solid"/>
                </a:ln>
                <a:solidFill>
                  <a:schemeClr val="accent2">
                    <a:lumMod val="75000"/>
                  </a:schemeClr>
                </a:solidFill>
              </a:rPr>
              <a:t>Image sources</a:t>
            </a:r>
            <a:endParaRPr lang="en-US" sz="5400" b="1" cap="none" spc="0" dirty="0">
              <a:ln w="12700" cmpd="sng">
                <a:solidFill>
                  <a:schemeClr val="accent2">
                    <a:lumMod val="50000"/>
                  </a:schemeClr>
                </a:solidFill>
                <a:prstDash val="solid"/>
              </a:ln>
              <a:solidFill>
                <a:schemeClr val="accent2">
                  <a:lumMod val="75000"/>
                </a:schemeClr>
              </a:solidFill>
              <a:effectLst/>
            </a:endParaRPr>
          </a:p>
        </p:txBody>
      </p:sp>
      <p:sp>
        <p:nvSpPr>
          <p:cNvPr id="3" name="Rectangle: Rounded Corners 2">
            <a:extLst>
              <a:ext uri="{FF2B5EF4-FFF2-40B4-BE49-F238E27FC236}">
                <a16:creationId xmlns:a16="http://schemas.microsoft.com/office/drawing/2014/main" id="{07B1C237-6100-43AF-82C6-064C217DFADB}"/>
              </a:ext>
            </a:extLst>
          </p:cNvPr>
          <p:cNvSpPr/>
          <p:nvPr/>
        </p:nvSpPr>
        <p:spPr>
          <a:xfrm>
            <a:off x="713060" y="2595586"/>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mohamed_hassan</a:t>
            </a:r>
            <a:r>
              <a:rPr lang="en-GB" sz="1400" dirty="0"/>
              <a:t> Available at </a:t>
            </a:r>
            <a:r>
              <a:rPr lang="en-GB" sz="1400" u="sng" dirty="0">
                <a:solidFill>
                  <a:schemeClr val="bg1"/>
                </a:solidFill>
                <a:hlinkClick r:id="rId11">
                  <a:extLst>
                    <a:ext uri="{A12FA001-AC4F-418D-AE19-62706E023703}">
                      <ahyp:hlinkClr xmlns:ahyp="http://schemas.microsoft.com/office/drawing/2018/hyperlinkcolor" val="tx"/>
                    </a:ext>
                  </a:extLst>
                </a:hlinkClick>
              </a:rPr>
              <a:t>Pixabay</a:t>
            </a:r>
            <a:r>
              <a:rPr lang="en-GB" sz="1400" dirty="0"/>
              <a:t> </a:t>
            </a:r>
          </a:p>
        </p:txBody>
      </p:sp>
      <p:sp>
        <p:nvSpPr>
          <p:cNvPr id="16" name="Rectangle: Rounded Corners 15">
            <a:extLst>
              <a:ext uri="{FF2B5EF4-FFF2-40B4-BE49-F238E27FC236}">
                <a16:creationId xmlns:a16="http://schemas.microsoft.com/office/drawing/2014/main" id="{E89FCE51-DD38-45B0-8874-2EB4C8F09925}"/>
              </a:ext>
            </a:extLst>
          </p:cNvPr>
          <p:cNvSpPr/>
          <p:nvPr/>
        </p:nvSpPr>
        <p:spPr>
          <a:xfrm>
            <a:off x="3522935" y="2595585"/>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7089643</a:t>
            </a:r>
          </a:p>
          <a:p>
            <a:pPr algn="ctr"/>
            <a:r>
              <a:rPr lang="en-GB" dirty="0"/>
              <a:t>Available at </a:t>
            </a:r>
            <a:r>
              <a:rPr lang="en-GB" u="sng" dirty="0">
                <a:solidFill>
                  <a:schemeClr val="bg1"/>
                </a:solidFill>
                <a:hlinkClick r:id="rId12">
                  <a:extLst>
                    <a:ext uri="{A12FA001-AC4F-418D-AE19-62706E023703}">
                      <ahyp:hlinkClr xmlns:ahyp="http://schemas.microsoft.com/office/drawing/2018/hyperlinkcolor" val="tx"/>
                    </a:ext>
                  </a:extLst>
                </a:hlinkClick>
              </a:rPr>
              <a:t>Pixabay</a:t>
            </a:r>
            <a:r>
              <a:rPr lang="en-GB" dirty="0"/>
              <a:t> </a:t>
            </a:r>
          </a:p>
        </p:txBody>
      </p:sp>
      <p:sp>
        <p:nvSpPr>
          <p:cNvPr id="21" name="Rectangle: Rounded Corners 20">
            <a:extLst>
              <a:ext uri="{FF2B5EF4-FFF2-40B4-BE49-F238E27FC236}">
                <a16:creationId xmlns:a16="http://schemas.microsoft.com/office/drawing/2014/main" id="{2410A45B-11F4-411C-A2FC-24BCA5682142}"/>
              </a:ext>
            </a:extLst>
          </p:cNvPr>
          <p:cNvSpPr/>
          <p:nvPr/>
        </p:nvSpPr>
        <p:spPr>
          <a:xfrm>
            <a:off x="6332810" y="2595584"/>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OpenClipart</a:t>
            </a:r>
            <a:r>
              <a:rPr lang="en-GB" sz="1400" dirty="0"/>
              <a:t>-Vectors Available at </a:t>
            </a:r>
            <a:r>
              <a:rPr lang="en-GB" sz="1400" u="sng" dirty="0">
                <a:solidFill>
                  <a:schemeClr val="bg1"/>
                </a:solidFill>
                <a:hlinkClick r:id="rId13">
                  <a:extLst>
                    <a:ext uri="{A12FA001-AC4F-418D-AE19-62706E023703}">
                      <ahyp:hlinkClr xmlns:ahyp="http://schemas.microsoft.com/office/drawing/2018/hyperlinkcolor" val="tx"/>
                    </a:ext>
                  </a:extLst>
                </a:hlinkClick>
              </a:rPr>
              <a:t>Pixabay</a:t>
            </a:r>
            <a:endParaRPr lang="en-GB" sz="1400" dirty="0">
              <a:solidFill>
                <a:schemeClr val="bg1"/>
              </a:solidFill>
            </a:endParaRPr>
          </a:p>
        </p:txBody>
      </p:sp>
      <p:sp>
        <p:nvSpPr>
          <p:cNvPr id="26" name="Rectangle: Rounded Corners 25">
            <a:extLst>
              <a:ext uri="{FF2B5EF4-FFF2-40B4-BE49-F238E27FC236}">
                <a16:creationId xmlns:a16="http://schemas.microsoft.com/office/drawing/2014/main" id="{6700DB1D-2513-4DA4-8132-51E94EA95143}"/>
              </a:ext>
            </a:extLst>
          </p:cNvPr>
          <p:cNvSpPr/>
          <p:nvPr/>
        </p:nvSpPr>
        <p:spPr>
          <a:xfrm>
            <a:off x="9178696" y="2598889"/>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GraphicMama</a:t>
            </a:r>
            <a:r>
              <a:rPr lang="en-GB" sz="1400" dirty="0"/>
              <a:t>-team Available </a:t>
            </a:r>
            <a:r>
              <a:rPr lang="en-GB" sz="1400" dirty="0">
                <a:solidFill>
                  <a:schemeClr val="bg1"/>
                </a:solidFill>
              </a:rPr>
              <a:t>at </a:t>
            </a:r>
            <a:r>
              <a:rPr lang="en-GB" sz="1400" u="sng" dirty="0">
                <a:solidFill>
                  <a:schemeClr val="bg1"/>
                </a:solidFill>
                <a:hlinkClick r:id="rId14">
                  <a:extLst>
                    <a:ext uri="{A12FA001-AC4F-418D-AE19-62706E023703}">
                      <ahyp:hlinkClr xmlns:ahyp="http://schemas.microsoft.com/office/drawing/2018/hyperlinkcolor" val="tx"/>
                    </a:ext>
                  </a:extLst>
                </a:hlinkClick>
              </a:rPr>
              <a:t>Pixabay</a:t>
            </a:r>
            <a:r>
              <a:rPr lang="en-GB" sz="1400" dirty="0">
                <a:solidFill>
                  <a:schemeClr val="bg1"/>
                </a:solidFill>
                <a:hlinkClick r:id="rId14">
                  <a:extLst>
                    <a:ext uri="{A12FA001-AC4F-418D-AE19-62706E023703}">
                      <ahyp:hlinkClr xmlns:ahyp="http://schemas.microsoft.com/office/drawing/2018/hyperlinkcolor" val="tx"/>
                    </a:ext>
                  </a:extLst>
                </a:hlinkClick>
              </a:rPr>
              <a:t> </a:t>
            </a:r>
            <a:endParaRPr lang="en-GB" sz="1400" dirty="0">
              <a:solidFill>
                <a:schemeClr val="bg1"/>
              </a:solidFill>
            </a:endParaRPr>
          </a:p>
        </p:txBody>
      </p:sp>
      <p:sp>
        <p:nvSpPr>
          <p:cNvPr id="63" name="Rectangle: Rounded Corners 62">
            <a:extLst>
              <a:ext uri="{FF2B5EF4-FFF2-40B4-BE49-F238E27FC236}">
                <a16:creationId xmlns:a16="http://schemas.microsoft.com/office/drawing/2014/main" id="{5E1FA623-4218-452D-97B6-E0B869911910}"/>
              </a:ext>
            </a:extLst>
          </p:cNvPr>
          <p:cNvSpPr/>
          <p:nvPr/>
        </p:nvSpPr>
        <p:spPr>
          <a:xfrm>
            <a:off x="703535"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GraphicMama</a:t>
            </a:r>
            <a:r>
              <a:rPr lang="en-GB" sz="1400" dirty="0"/>
              <a:t>-team Available at </a:t>
            </a:r>
            <a:r>
              <a:rPr lang="en-GB" sz="1400" u="sng" dirty="0">
                <a:solidFill>
                  <a:schemeClr val="bg1"/>
                </a:solidFill>
                <a:hlinkClick r:id="rId15">
                  <a:extLst>
                    <a:ext uri="{A12FA001-AC4F-418D-AE19-62706E023703}">
                      <ahyp:hlinkClr xmlns:ahyp="http://schemas.microsoft.com/office/drawing/2018/hyperlinkcolor" val="tx"/>
                    </a:ext>
                  </a:extLst>
                </a:hlinkClick>
              </a:rPr>
              <a:t>Pixabay</a:t>
            </a:r>
            <a:r>
              <a:rPr lang="en-GB" sz="1400" dirty="0"/>
              <a:t> </a:t>
            </a:r>
          </a:p>
        </p:txBody>
      </p:sp>
      <p:sp>
        <p:nvSpPr>
          <p:cNvPr id="73" name="Rectangle: Rounded Corners 72">
            <a:extLst>
              <a:ext uri="{FF2B5EF4-FFF2-40B4-BE49-F238E27FC236}">
                <a16:creationId xmlns:a16="http://schemas.microsoft.com/office/drawing/2014/main" id="{85310547-12BF-4EFA-8448-9915F356F2DB}"/>
              </a:ext>
            </a:extLst>
          </p:cNvPr>
          <p:cNvSpPr/>
          <p:nvPr/>
        </p:nvSpPr>
        <p:spPr>
          <a:xfrm>
            <a:off x="3522935"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Created by </a:t>
            </a:r>
            <a:r>
              <a:rPr lang="en-GB" sz="1600" dirty="0" err="1"/>
              <a:t>Cindynhiart</a:t>
            </a:r>
            <a:r>
              <a:rPr lang="en-GB" sz="1600" dirty="0"/>
              <a:t> Available at </a:t>
            </a:r>
            <a:r>
              <a:rPr lang="en-GB" sz="1600" u="sng" dirty="0">
                <a:solidFill>
                  <a:schemeClr val="bg1"/>
                </a:solidFill>
                <a:hlinkClick r:id="rId16">
                  <a:extLst>
                    <a:ext uri="{A12FA001-AC4F-418D-AE19-62706E023703}">
                      <ahyp:hlinkClr xmlns:ahyp="http://schemas.microsoft.com/office/drawing/2018/hyperlinkcolor" val="tx"/>
                    </a:ext>
                  </a:extLst>
                </a:hlinkClick>
              </a:rPr>
              <a:t>Pixabay</a:t>
            </a:r>
            <a:r>
              <a:rPr lang="en-GB" sz="1600" dirty="0"/>
              <a:t> </a:t>
            </a:r>
          </a:p>
        </p:txBody>
      </p:sp>
      <p:sp>
        <p:nvSpPr>
          <p:cNvPr id="76" name="Rectangle: Rounded Corners 75">
            <a:extLst>
              <a:ext uri="{FF2B5EF4-FFF2-40B4-BE49-F238E27FC236}">
                <a16:creationId xmlns:a16="http://schemas.microsoft.com/office/drawing/2014/main" id="{6AA144CE-2CF1-43D2-946A-CF48DE6087C4}"/>
              </a:ext>
            </a:extLst>
          </p:cNvPr>
          <p:cNvSpPr/>
          <p:nvPr/>
        </p:nvSpPr>
        <p:spPr>
          <a:xfrm>
            <a:off x="6309360"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a:t>
            </a:r>
            <a:r>
              <a:rPr lang="en-GB" dirty="0" err="1"/>
              <a:t>RalfDesign</a:t>
            </a:r>
            <a:r>
              <a:rPr lang="en-GB" dirty="0"/>
              <a:t> Available at </a:t>
            </a:r>
            <a:r>
              <a:rPr lang="en-GB" u="sng" dirty="0">
                <a:solidFill>
                  <a:schemeClr val="bg1"/>
                </a:solidFill>
                <a:hlinkClick r:id="rId17">
                  <a:extLst>
                    <a:ext uri="{A12FA001-AC4F-418D-AE19-62706E023703}">
                      <ahyp:hlinkClr xmlns:ahyp="http://schemas.microsoft.com/office/drawing/2018/hyperlinkcolor" val="tx"/>
                    </a:ext>
                  </a:extLst>
                </a:hlinkClick>
              </a:rPr>
              <a:t>Pixabay</a:t>
            </a:r>
            <a:r>
              <a:rPr lang="en-GB" dirty="0"/>
              <a:t> </a:t>
            </a:r>
          </a:p>
        </p:txBody>
      </p:sp>
      <p:sp>
        <p:nvSpPr>
          <p:cNvPr id="88" name="Rectangle: Rounded Corners 87">
            <a:extLst>
              <a:ext uri="{FF2B5EF4-FFF2-40B4-BE49-F238E27FC236}">
                <a16:creationId xmlns:a16="http://schemas.microsoft.com/office/drawing/2014/main" id="{0B575C1B-B6BC-4D55-8CB0-41432FF2761C}"/>
              </a:ext>
            </a:extLst>
          </p:cNvPr>
          <p:cNvSpPr/>
          <p:nvPr/>
        </p:nvSpPr>
        <p:spPr>
          <a:xfrm>
            <a:off x="9178696" y="5485311"/>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5638993 Available at </a:t>
            </a:r>
            <a:r>
              <a:rPr lang="en-GB" u="sng" dirty="0">
                <a:solidFill>
                  <a:schemeClr val="bg1"/>
                </a:solidFill>
                <a:hlinkClick r:id="rId18">
                  <a:extLst>
                    <a:ext uri="{A12FA001-AC4F-418D-AE19-62706E023703}">
                      <ahyp:hlinkClr xmlns:ahyp="http://schemas.microsoft.com/office/drawing/2018/hyperlinkcolor" val="tx"/>
                    </a:ext>
                  </a:extLst>
                </a:hlinkClick>
              </a:rPr>
              <a:t>Pixabay</a:t>
            </a:r>
            <a:r>
              <a:rPr lang="en-GB" dirty="0">
                <a:solidFill>
                  <a:schemeClr val="bg1"/>
                </a:solidFill>
                <a:hlinkClick r:id="rId19">
                  <a:extLst>
                    <a:ext uri="{A12FA001-AC4F-418D-AE19-62706E023703}">
                      <ahyp:hlinkClr xmlns:ahyp="http://schemas.microsoft.com/office/drawing/2018/hyperlinkcolor" val="tx"/>
                    </a:ext>
                  </a:extLst>
                </a:hlinkClick>
              </a:rPr>
              <a:t> </a:t>
            </a:r>
            <a:endParaRPr lang="en-GB" dirty="0">
              <a:solidFill>
                <a:schemeClr val="bg1"/>
              </a:solidFill>
            </a:endParaRPr>
          </a:p>
        </p:txBody>
      </p:sp>
      <p:sp>
        <p:nvSpPr>
          <p:cNvPr id="47" name="TextBox 46">
            <a:extLst>
              <a:ext uri="{FF2B5EF4-FFF2-40B4-BE49-F238E27FC236}">
                <a16:creationId xmlns:a16="http://schemas.microsoft.com/office/drawing/2014/main" id="{1D88D906-8CFE-48BB-8C14-8A97C383E5FE}"/>
              </a:ext>
            </a:extLst>
          </p:cNvPr>
          <p:cNvSpPr txBox="1"/>
          <p:nvPr/>
        </p:nvSpPr>
        <p:spPr>
          <a:xfrm>
            <a:off x="199697" y="73572"/>
            <a:ext cx="3323238" cy="461665"/>
          </a:xfrm>
          <a:prstGeom prst="rect">
            <a:avLst/>
          </a:prstGeom>
          <a:noFill/>
        </p:spPr>
        <p:txBody>
          <a:bodyPr wrap="square" rtlCol="0">
            <a:spAutoFit/>
          </a:bodyPr>
          <a:lstStyle/>
          <a:p>
            <a:r>
              <a:rPr lang="en-GB" sz="1200" dirty="0">
                <a:solidFill>
                  <a:schemeClr val="accent2">
                    <a:lumMod val="50000"/>
                  </a:schemeClr>
                </a:solidFill>
              </a:rPr>
              <a:t>*Hold down the Ctrl button and click on the underlined words to follow the link</a:t>
            </a:r>
          </a:p>
        </p:txBody>
      </p:sp>
    </p:spTree>
    <p:extLst>
      <p:ext uri="{BB962C8B-B14F-4D97-AF65-F5344CB8AC3E}">
        <p14:creationId xmlns:p14="http://schemas.microsoft.com/office/powerpoint/2010/main" val="6857310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34" name="Picture 33" descr="Shape&#10;&#10;Description automatically generated">
            <a:extLst>
              <a:ext uri="{FF2B5EF4-FFF2-40B4-BE49-F238E27FC236}">
                <a16:creationId xmlns:a16="http://schemas.microsoft.com/office/drawing/2014/main" id="{3FC91407-9C4B-4A38-958B-3A09704CC5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8182" y="3764658"/>
            <a:ext cx="1377155" cy="1695813"/>
          </a:xfrm>
          <a:prstGeom prst="rect">
            <a:avLst/>
          </a:prstGeom>
        </p:spPr>
      </p:pic>
      <p:pic>
        <p:nvPicPr>
          <p:cNvPr id="31" name="Picture 30" descr="Icon&#10;&#10;Description automatically generated">
            <a:extLst>
              <a:ext uri="{FF2B5EF4-FFF2-40B4-BE49-F238E27FC236}">
                <a16:creationId xmlns:a16="http://schemas.microsoft.com/office/drawing/2014/main" id="{0F6C4487-876E-4355-8413-8BF33A8CFB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7014" y="4051287"/>
            <a:ext cx="1454741" cy="1332820"/>
          </a:xfrm>
          <a:prstGeom prst="rect">
            <a:avLst/>
          </a:prstGeom>
        </p:spPr>
      </p:pic>
      <p:pic>
        <p:nvPicPr>
          <p:cNvPr id="25" name="Picture 24" descr="Icon&#10;&#10;Description automatically generated">
            <a:extLst>
              <a:ext uri="{FF2B5EF4-FFF2-40B4-BE49-F238E27FC236}">
                <a16:creationId xmlns:a16="http://schemas.microsoft.com/office/drawing/2014/main" id="{F773FC4F-C2F0-4440-A409-5CC8F60100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4091" y="3898228"/>
            <a:ext cx="1202586" cy="1429803"/>
          </a:xfrm>
          <a:prstGeom prst="rect">
            <a:avLst/>
          </a:prstGeom>
        </p:spPr>
      </p:pic>
      <p:pic>
        <p:nvPicPr>
          <p:cNvPr id="22" name="Picture 21" descr="A picture containing text&#10;&#10;Description automatically generated">
            <a:extLst>
              <a:ext uri="{FF2B5EF4-FFF2-40B4-BE49-F238E27FC236}">
                <a16:creationId xmlns:a16="http://schemas.microsoft.com/office/drawing/2014/main" id="{D4AA9571-5E3D-4EC2-BF2C-5496D2A162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7209" y="4051287"/>
            <a:ext cx="1634852" cy="1346675"/>
          </a:xfrm>
          <a:prstGeom prst="rect">
            <a:avLst/>
          </a:prstGeom>
        </p:spPr>
      </p:pic>
      <p:pic>
        <p:nvPicPr>
          <p:cNvPr id="15" name="Picture 14" descr="Logo, company name&#10;&#10;Description automatically generated">
            <a:extLst>
              <a:ext uri="{FF2B5EF4-FFF2-40B4-BE49-F238E27FC236}">
                <a16:creationId xmlns:a16="http://schemas.microsoft.com/office/drawing/2014/main" id="{1285A4D6-2E9B-4A09-87D3-F194A0C580C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30708" y="1595407"/>
            <a:ext cx="1911946" cy="850677"/>
          </a:xfrm>
          <a:prstGeom prst="rect">
            <a:avLst/>
          </a:prstGeom>
        </p:spPr>
      </p:pic>
      <p:pic>
        <p:nvPicPr>
          <p:cNvPr id="11" name="Picture 10" descr="A picture containing text, vector graphics&#10;&#10;Description automatically generated">
            <a:extLst>
              <a:ext uri="{FF2B5EF4-FFF2-40B4-BE49-F238E27FC236}">
                <a16:creationId xmlns:a16="http://schemas.microsoft.com/office/drawing/2014/main" id="{0E60615D-66E2-451A-BF4B-5E9D4D3BF1E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67205" y="1175715"/>
            <a:ext cx="1263547" cy="1327278"/>
          </a:xfrm>
          <a:prstGeom prst="rect">
            <a:avLst/>
          </a:prstGeom>
        </p:spPr>
      </p:pic>
      <p:pic>
        <p:nvPicPr>
          <p:cNvPr id="8" name="Picture 7" descr="A picture containing text&#10;&#10;Description automatically generated">
            <a:extLst>
              <a:ext uri="{FF2B5EF4-FFF2-40B4-BE49-F238E27FC236}">
                <a16:creationId xmlns:a16="http://schemas.microsoft.com/office/drawing/2014/main" id="{B94A3847-DEE7-41EE-8F50-C5853D92246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55540" y="1284973"/>
            <a:ext cx="1676416" cy="1194273"/>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145B1470-B98B-41D8-8631-96F981A79C1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17716" y="1047797"/>
            <a:ext cx="886700" cy="1413177"/>
          </a:xfrm>
          <a:prstGeom prst="rect">
            <a:avLst/>
          </a:prstGeom>
        </p:spPr>
      </p:pic>
      <p:sp>
        <p:nvSpPr>
          <p:cNvPr id="7" name="Rectangle 6">
            <a:extLst>
              <a:ext uri="{FF2B5EF4-FFF2-40B4-BE49-F238E27FC236}">
                <a16:creationId xmlns:a16="http://schemas.microsoft.com/office/drawing/2014/main" id="{AC2ED7CF-21AD-433A-BC10-DBE7BCB74ABC}"/>
              </a:ext>
            </a:extLst>
          </p:cNvPr>
          <p:cNvSpPr/>
          <p:nvPr/>
        </p:nvSpPr>
        <p:spPr>
          <a:xfrm>
            <a:off x="3961249" y="0"/>
            <a:ext cx="4269503" cy="923330"/>
          </a:xfrm>
          <a:prstGeom prst="rect">
            <a:avLst/>
          </a:prstGeom>
          <a:noFill/>
        </p:spPr>
        <p:txBody>
          <a:bodyPr wrap="none" lIns="91440" tIns="45720" rIns="91440" bIns="45720">
            <a:spAutoFit/>
          </a:bodyPr>
          <a:lstStyle/>
          <a:p>
            <a:pPr algn="ctr"/>
            <a:r>
              <a:rPr lang="en-US" sz="5400" b="1" dirty="0">
                <a:ln w="12700" cmpd="sng">
                  <a:solidFill>
                    <a:schemeClr val="accent2">
                      <a:lumMod val="50000"/>
                    </a:schemeClr>
                  </a:solidFill>
                  <a:prstDash val="solid"/>
                </a:ln>
                <a:solidFill>
                  <a:schemeClr val="accent2">
                    <a:lumMod val="75000"/>
                  </a:schemeClr>
                </a:solidFill>
              </a:rPr>
              <a:t>Image sources</a:t>
            </a:r>
            <a:endParaRPr lang="en-US" sz="5400" b="1" cap="none" spc="0" dirty="0">
              <a:ln w="12700" cmpd="sng">
                <a:solidFill>
                  <a:schemeClr val="accent2">
                    <a:lumMod val="50000"/>
                  </a:schemeClr>
                </a:solidFill>
                <a:prstDash val="solid"/>
              </a:ln>
              <a:solidFill>
                <a:schemeClr val="accent2">
                  <a:lumMod val="75000"/>
                </a:schemeClr>
              </a:solidFill>
              <a:effectLst/>
            </a:endParaRPr>
          </a:p>
        </p:txBody>
      </p:sp>
      <p:sp>
        <p:nvSpPr>
          <p:cNvPr id="3" name="Rectangle: Rounded Corners 2">
            <a:extLst>
              <a:ext uri="{FF2B5EF4-FFF2-40B4-BE49-F238E27FC236}">
                <a16:creationId xmlns:a16="http://schemas.microsoft.com/office/drawing/2014/main" id="{07B1C237-6100-43AF-82C6-064C217DFADB}"/>
              </a:ext>
            </a:extLst>
          </p:cNvPr>
          <p:cNvSpPr/>
          <p:nvPr/>
        </p:nvSpPr>
        <p:spPr>
          <a:xfrm>
            <a:off x="713060" y="2595586"/>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5638993</a:t>
            </a:r>
          </a:p>
          <a:p>
            <a:pPr algn="ctr"/>
            <a:r>
              <a:rPr lang="en-GB" dirty="0"/>
              <a:t>Available at </a:t>
            </a:r>
            <a:r>
              <a:rPr lang="en-GB" u="sng" dirty="0">
                <a:solidFill>
                  <a:schemeClr val="bg1"/>
                </a:solidFill>
                <a:hlinkClick r:id="rId11">
                  <a:extLst>
                    <a:ext uri="{A12FA001-AC4F-418D-AE19-62706E023703}">
                      <ahyp:hlinkClr xmlns:ahyp="http://schemas.microsoft.com/office/drawing/2018/hyperlinkcolor" val="tx"/>
                    </a:ext>
                  </a:extLst>
                </a:hlinkClick>
              </a:rPr>
              <a:t>Pixabay</a:t>
            </a:r>
            <a:r>
              <a:rPr lang="en-GB" dirty="0"/>
              <a:t> </a:t>
            </a:r>
          </a:p>
        </p:txBody>
      </p:sp>
      <p:sp>
        <p:nvSpPr>
          <p:cNvPr id="16" name="Rectangle: Rounded Corners 15">
            <a:extLst>
              <a:ext uri="{FF2B5EF4-FFF2-40B4-BE49-F238E27FC236}">
                <a16:creationId xmlns:a16="http://schemas.microsoft.com/office/drawing/2014/main" id="{E89FCE51-DD38-45B0-8874-2EB4C8F09925}"/>
              </a:ext>
            </a:extLst>
          </p:cNvPr>
          <p:cNvSpPr/>
          <p:nvPr/>
        </p:nvSpPr>
        <p:spPr>
          <a:xfrm>
            <a:off x="3522935" y="2595585"/>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Jozefm84</a:t>
            </a:r>
          </a:p>
          <a:p>
            <a:pPr algn="ctr"/>
            <a:r>
              <a:rPr lang="en-GB" dirty="0"/>
              <a:t>Available at </a:t>
            </a:r>
            <a:r>
              <a:rPr lang="en-GB" u="sng" dirty="0">
                <a:solidFill>
                  <a:schemeClr val="bg1"/>
                </a:solidFill>
                <a:hlinkClick r:id="rId12">
                  <a:extLst>
                    <a:ext uri="{A12FA001-AC4F-418D-AE19-62706E023703}">
                      <ahyp:hlinkClr xmlns:ahyp="http://schemas.microsoft.com/office/drawing/2018/hyperlinkcolor" val="tx"/>
                    </a:ext>
                  </a:extLst>
                </a:hlinkClick>
              </a:rPr>
              <a:t>Pixabay</a:t>
            </a:r>
            <a:r>
              <a:rPr lang="en-GB" dirty="0"/>
              <a:t> </a:t>
            </a:r>
          </a:p>
        </p:txBody>
      </p:sp>
      <p:sp>
        <p:nvSpPr>
          <p:cNvPr id="21" name="Rectangle: Rounded Corners 20">
            <a:extLst>
              <a:ext uri="{FF2B5EF4-FFF2-40B4-BE49-F238E27FC236}">
                <a16:creationId xmlns:a16="http://schemas.microsoft.com/office/drawing/2014/main" id="{2410A45B-11F4-411C-A2FC-24BCA5682142}"/>
              </a:ext>
            </a:extLst>
          </p:cNvPr>
          <p:cNvSpPr/>
          <p:nvPr/>
        </p:nvSpPr>
        <p:spPr>
          <a:xfrm>
            <a:off x="6332810" y="2595584"/>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OpenClipart</a:t>
            </a:r>
            <a:r>
              <a:rPr lang="en-GB" sz="1400" dirty="0"/>
              <a:t>-Vectors</a:t>
            </a:r>
          </a:p>
          <a:p>
            <a:pPr algn="ctr"/>
            <a:r>
              <a:rPr lang="en-GB" sz="1400" dirty="0"/>
              <a:t>Available at </a:t>
            </a:r>
            <a:r>
              <a:rPr lang="en-GB" sz="1400" u="sng" dirty="0">
                <a:solidFill>
                  <a:schemeClr val="bg1"/>
                </a:solidFill>
                <a:hlinkClick r:id="rId13">
                  <a:extLst>
                    <a:ext uri="{A12FA001-AC4F-418D-AE19-62706E023703}">
                      <ahyp:hlinkClr xmlns:ahyp="http://schemas.microsoft.com/office/drawing/2018/hyperlinkcolor" val="tx"/>
                    </a:ext>
                  </a:extLst>
                </a:hlinkClick>
              </a:rPr>
              <a:t>Pixabay</a:t>
            </a:r>
            <a:endParaRPr lang="en-GB" sz="1400" dirty="0">
              <a:solidFill>
                <a:schemeClr val="bg1"/>
              </a:solidFill>
            </a:endParaRPr>
          </a:p>
        </p:txBody>
      </p:sp>
      <p:sp>
        <p:nvSpPr>
          <p:cNvPr id="26" name="Rectangle: Rounded Corners 25">
            <a:extLst>
              <a:ext uri="{FF2B5EF4-FFF2-40B4-BE49-F238E27FC236}">
                <a16:creationId xmlns:a16="http://schemas.microsoft.com/office/drawing/2014/main" id="{6700DB1D-2513-4DA4-8132-51E94EA95143}"/>
              </a:ext>
            </a:extLst>
          </p:cNvPr>
          <p:cNvSpPr/>
          <p:nvPr/>
        </p:nvSpPr>
        <p:spPr>
          <a:xfrm>
            <a:off x="9178696" y="2598889"/>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Created by sinisamaric1 Available </a:t>
            </a:r>
            <a:r>
              <a:rPr lang="en-GB" sz="1600" dirty="0">
                <a:solidFill>
                  <a:schemeClr val="bg1"/>
                </a:solidFill>
              </a:rPr>
              <a:t>at </a:t>
            </a:r>
            <a:r>
              <a:rPr lang="en-GB" sz="1600" u="sng" dirty="0">
                <a:solidFill>
                  <a:schemeClr val="bg1"/>
                </a:solidFill>
                <a:hlinkClick r:id="rId14">
                  <a:extLst>
                    <a:ext uri="{A12FA001-AC4F-418D-AE19-62706E023703}">
                      <ahyp:hlinkClr xmlns:ahyp="http://schemas.microsoft.com/office/drawing/2018/hyperlinkcolor" val="tx"/>
                    </a:ext>
                  </a:extLst>
                </a:hlinkClick>
              </a:rPr>
              <a:t>Pixabay</a:t>
            </a:r>
            <a:r>
              <a:rPr lang="en-GB" sz="1600" dirty="0">
                <a:solidFill>
                  <a:schemeClr val="bg1"/>
                </a:solidFill>
                <a:hlinkClick r:id="rId15">
                  <a:extLst>
                    <a:ext uri="{A12FA001-AC4F-418D-AE19-62706E023703}">
                      <ahyp:hlinkClr xmlns:ahyp="http://schemas.microsoft.com/office/drawing/2018/hyperlinkcolor" val="tx"/>
                    </a:ext>
                  </a:extLst>
                </a:hlinkClick>
              </a:rPr>
              <a:t> </a:t>
            </a:r>
            <a:endParaRPr lang="en-GB" sz="1600" dirty="0">
              <a:solidFill>
                <a:schemeClr val="bg1"/>
              </a:solidFill>
            </a:endParaRPr>
          </a:p>
        </p:txBody>
      </p:sp>
      <p:sp>
        <p:nvSpPr>
          <p:cNvPr id="63" name="Rectangle: Rounded Corners 62">
            <a:extLst>
              <a:ext uri="{FF2B5EF4-FFF2-40B4-BE49-F238E27FC236}">
                <a16:creationId xmlns:a16="http://schemas.microsoft.com/office/drawing/2014/main" id="{5E1FA623-4218-452D-97B6-E0B869911910}"/>
              </a:ext>
            </a:extLst>
          </p:cNvPr>
          <p:cNvSpPr/>
          <p:nvPr/>
        </p:nvSpPr>
        <p:spPr>
          <a:xfrm>
            <a:off x="703535"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Jozefm84 Available at </a:t>
            </a:r>
            <a:r>
              <a:rPr lang="en-GB" u="sng" dirty="0">
                <a:solidFill>
                  <a:schemeClr val="bg1"/>
                </a:solidFill>
                <a:hlinkClick r:id="rId12">
                  <a:extLst>
                    <a:ext uri="{A12FA001-AC4F-418D-AE19-62706E023703}">
                      <ahyp:hlinkClr xmlns:ahyp="http://schemas.microsoft.com/office/drawing/2018/hyperlinkcolor" val="tx"/>
                    </a:ext>
                  </a:extLst>
                </a:hlinkClick>
              </a:rPr>
              <a:t>Pixabay</a:t>
            </a:r>
            <a:r>
              <a:rPr lang="en-GB" dirty="0"/>
              <a:t> </a:t>
            </a:r>
          </a:p>
        </p:txBody>
      </p:sp>
      <p:sp>
        <p:nvSpPr>
          <p:cNvPr id="73" name="Rectangle: Rounded Corners 72">
            <a:extLst>
              <a:ext uri="{FF2B5EF4-FFF2-40B4-BE49-F238E27FC236}">
                <a16:creationId xmlns:a16="http://schemas.microsoft.com/office/drawing/2014/main" id="{85310547-12BF-4EFA-8448-9915F356F2DB}"/>
              </a:ext>
            </a:extLst>
          </p:cNvPr>
          <p:cNvSpPr/>
          <p:nvPr/>
        </p:nvSpPr>
        <p:spPr>
          <a:xfrm>
            <a:off x="3522935"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ArousalandPublicDomain</a:t>
            </a:r>
            <a:r>
              <a:rPr lang="en-GB" sz="1400" dirty="0"/>
              <a:t> Available at </a:t>
            </a:r>
            <a:r>
              <a:rPr lang="en-GB" sz="1400" u="sng" dirty="0">
                <a:solidFill>
                  <a:schemeClr val="bg1"/>
                </a:solidFill>
                <a:hlinkClick r:id="rId16">
                  <a:extLst>
                    <a:ext uri="{A12FA001-AC4F-418D-AE19-62706E023703}">
                      <ahyp:hlinkClr xmlns:ahyp="http://schemas.microsoft.com/office/drawing/2018/hyperlinkcolor" val="tx"/>
                    </a:ext>
                  </a:extLst>
                </a:hlinkClick>
              </a:rPr>
              <a:t>Pixabay</a:t>
            </a:r>
            <a:r>
              <a:rPr lang="en-GB" sz="1400" dirty="0"/>
              <a:t> </a:t>
            </a:r>
          </a:p>
        </p:txBody>
      </p:sp>
      <p:sp>
        <p:nvSpPr>
          <p:cNvPr id="76" name="Rectangle: Rounded Corners 75">
            <a:extLst>
              <a:ext uri="{FF2B5EF4-FFF2-40B4-BE49-F238E27FC236}">
                <a16:creationId xmlns:a16="http://schemas.microsoft.com/office/drawing/2014/main" id="{6AA144CE-2CF1-43D2-946A-CF48DE6087C4}"/>
              </a:ext>
            </a:extLst>
          </p:cNvPr>
          <p:cNvSpPr/>
          <p:nvPr/>
        </p:nvSpPr>
        <p:spPr>
          <a:xfrm>
            <a:off x="6309360"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GDJ</a:t>
            </a:r>
          </a:p>
          <a:p>
            <a:pPr algn="ctr"/>
            <a:r>
              <a:rPr lang="en-GB" dirty="0"/>
              <a:t>Available at </a:t>
            </a:r>
            <a:r>
              <a:rPr lang="en-GB" u="sng" dirty="0">
                <a:solidFill>
                  <a:schemeClr val="bg1"/>
                </a:solidFill>
                <a:hlinkClick r:id="rId17">
                  <a:extLst>
                    <a:ext uri="{A12FA001-AC4F-418D-AE19-62706E023703}">
                      <ahyp:hlinkClr xmlns:ahyp="http://schemas.microsoft.com/office/drawing/2018/hyperlinkcolor" val="tx"/>
                    </a:ext>
                  </a:extLst>
                </a:hlinkClick>
              </a:rPr>
              <a:t>Pixabay</a:t>
            </a:r>
            <a:r>
              <a:rPr lang="en-GB" dirty="0"/>
              <a:t> </a:t>
            </a:r>
          </a:p>
        </p:txBody>
      </p:sp>
      <p:sp>
        <p:nvSpPr>
          <p:cNvPr id="88" name="Rectangle: Rounded Corners 87">
            <a:extLst>
              <a:ext uri="{FF2B5EF4-FFF2-40B4-BE49-F238E27FC236}">
                <a16:creationId xmlns:a16="http://schemas.microsoft.com/office/drawing/2014/main" id="{0B575C1B-B6BC-4D55-8CB0-41432FF2761C}"/>
              </a:ext>
            </a:extLst>
          </p:cNvPr>
          <p:cNvSpPr/>
          <p:nvPr/>
        </p:nvSpPr>
        <p:spPr>
          <a:xfrm>
            <a:off x="9178696" y="5485311"/>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Edurs34 Available at </a:t>
            </a:r>
            <a:r>
              <a:rPr lang="en-GB" u="sng" dirty="0">
                <a:solidFill>
                  <a:schemeClr val="bg1"/>
                </a:solidFill>
                <a:hlinkClick r:id="rId18">
                  <a:extLst>
                    <a:ext uri="{A12FA001-AC4F-418D-AE19-62706E023703}">
                      <ahyp:hlinkClr xmlns:ahyp="http://schemas.microsoft.com/office/drawing/2018/hyperlinkcolor" val="tx"/>
                    </a:ext>
                  </a:extLst>
                </a:hlinkClick>
              </a:rPr>
              <a:t>Pixabay</a:t>
            </a:r>
            <a:r>
              <a:rPr lang="en-GB" dirty="0">
                <a:solidFill>
                  <a:schemeClr val="bg1"/>
                </a:solidFill>
                <a:hlinkClick r:id="rId19">
                  <a:extLst>
                    <a:ext uri="{A12FA001-AC4F-418D-AE19-62706E023703}">
                      <ahyp:hlinkClr xmlns:ahyp="http://schemas.microsoft.com/office/drawing/2018/hyperlinkcolor" val="tx"/>
                    </a:ext>
                  </a:extLst>
                </a:hlinkClick>
              </a:rPr>
              <a:t> </a:t>
            </a:r>
            <a:endParaRPr lang="en-GB" dirty="0">
              <a:solidFill>
                <a:schemeClr val="bg1"/>
              </a:solidFill>
            </a:endParaRPr>
          </a:p>
        </p:txBody>
      </p:sp>
      <p:sp>
        <p:nvSpPr>
          <p:cNvPr id="45" name="TextBox 44">
            <a:extLst>
              <a:ext uri="{FF2B5EF4-FFF2-40B4-BE49-F238E27FC236}">
                <a16:creationId xmlns:a16="http://schemas.microsoft.com/office/drawing/2014/main" id="{18734BA2-306B-405A-B76F-AAEA0EA58CDF}"/>
              </a:ext>
            </a:extLst>
          </p:cNvPr>
          <p:cNvSpPr txBox="1"/>
          <p:nvPr/>
        </p:nvSpPr>
        <p:spPr>
          <a:xfrm>
            <a:off x="199697" y="73572"/>
            <a:ext cx="3323238" cy="461665"/>
          </a:xfrm>
          <a:prstGeom prst="rect">
            <a:avLst/>
          </a:prstGeom>
          <a:noFill/>
        </p:spPr>
        <p:txBody>
          <a:bodyPr wrap="square" rtlCol="0">
            <a:spAutoFit/>
          </a:bodyPr>
          <a:lstStyle/>
          <a:p>
            <a:r>
              <a:rPr lang="en-GB" sz="1200" dirty="0">
                <a:solidFill>
                  <a:schemeClr val="accent2">
                    <a:lumMod val="50000"/>
                  </a:schemeClr>
                </a:solidFill>
              </a:rPr>
              <a:t>*Hold down the Ctrl button and click on the underlined words to follow the link</a:t>
            </a:r>
          </a:p>
        </p:txBody>
      </p:sp>
    </p:spTree>
    <p:extLst>
      <p:ext uri="{BB962C8B-B14F-4D97-AF65-F5344CB8AC3E}">
        <p14:creationId xmlns:p14="http://schemas.microsoft.com/office/powerpoint/2010/main" val="36436616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CFCCDF8-1BDA-4DBB-96B9-99255A9B5FFA}"/>
              </a:ext>
            </a:extLst>
          </p:cNvPr>
          <p:cNvPicPr>
            <a:picLocks noChangeAspect="1"/>
          </p:cNvPicPr>
          <p:nvPr/>
        </p:nvPicPr>
        <p:blipFill>
          <a:blip r:embed="rId3"/>
          <a:stretch>
            <a:fillRect/>
          </a:stretch>
        </p:blipFill>
        <p:spPr>
          <a:xfrm>
            <a:off x="9840715" y="3875854"/>
            <a:ext cx="1127858" cy="1463167"/>
          </a:xfrm>
          <a:prstGeom prst="rect">
            <a:avLst/>
          </a:prstGeom>
        </p:spPr>
      </p:pic>
      <p:pic>
        <p:nvPicPr>
          <p:cNvPr id="27" name="Picture 26">
            <a:extLst>
              <a:ext uri="{FF2B5EF4-FFF2-40B4-BE49-F238E27FC236}">
                <a16:creationId xmlns:a16="http://schemas.microsoft.com/office/drawing/2014/main" id="{E4D8B3C7-0CD5-466A-B4A7-79C6B3B978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2810" y="3901862"/>
            <a:ext cx="2020012" cy="1413177"/>
          </a:xfrm>
          <a:prstGeom prst="rect">
            <a:avLst/>
          </a:prstGeom>
        </p:spPr>
      </p:pic>
      <p:pic>
        <p:nvPicPr>
          <p:cNvPr id="20" name="Picture 19" descr="Icon&#10;&#10;Description automatically generated">
            <a:extLst>
              <a:ext uri="{FF2B5EF4-FFF2-40B4-BE49-F238E27FC236}">
                <a16:creationId xmlns:a16="http://schemas.microsoft.com/office/drawing/2014/main" id="{1A0AB116-106C-4745-BC25-8AA419D160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1150" y="3582774"/>
            <a:ext cx="2219520" cy="1787254"/>
          </a:xfrm>
          <a:prstGeom prst="rect">
            <a:avLst/>
          </a:prstGeom>
        </p:spPr>
      </p:pic>
      <p:pic>
        <p:nvPicPr>
          <p:cNvPr id="18" name="Picture 17" descr="A picture containing icon&#10;&#10;Description automatically generated">
            <a:extLst>
              <a:ext uri="{FF2B5EF4-FFF2-40B4-BE49-F238E27FC236}">
                <a16:creationId xmlns:a16="http://schemas.microsoft.com/office/drawing/2014/main" id="{A2550BD0-AD2C-4611-B79B-CC02E7AE70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8475" y="3431748"/>
            <a:ext cx="1950739" cy="1934113"/>
          </a:xfrm>
          <a:prstGeom prst="rect">
            <a:avLst/>
          </a:prstGeom>
        </p:spPr>
      </p:pic>
      <p:pic>
        <p:nvPicPr>
          <p:cNvPr id="14" name="Picture 13" descr="A picture containing logo&#10;&#10;Description automatically generated">
            <a:extLst>
              <a:ext uri="{FF2B5EF4-FFF2-40B4-BE49-F238E27FC236}">
                <a16:creationId xmlns:a16="http://schemas.microsoft.com/office/drawing/2014/main" id="{3AB37E88-EA76-43CD-8C61-FA24A65606B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31307" y="869738"/>
            <a:ext cx="1346675" cy="1657020"/>
          </a:xfrm>
          <a:prstGeom prst="rect">
            <a:avLst/>
          </a:prstGeom>
        </p:spPr>
      </p:pic>
      <p:pic>
        <p:nvPicPr>
          <p:cNvPr id="11" name="Picture 10" descr="A picture containing food, plate, bowl, container&#10;&#10;Description automatically generated">
            <a:extLst>
              <a:ext uri="{FF2B5EF4-FFF2-40B4-BE49-F238E27FC236}">
                <a16:creationId xmlns:a16="http://schemas.microsoft.com/office/drawing/2014/main" id="{B88D8EA6-A9DB-42A7-B22F-D8C372380CC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91711" y="739875"/>
            <a:ext cx="1978448" cy="1853756"/>
          </a:xfrm>
          <a:prstGeom prst="rect">
            <a:avLst/>
          </a:prstGeom>
        </p:spPr>
      </p:pic>
      <p:pic>
        <p:nvPicPr>
          <p:cNvPr id="8" name="Picture 7" descr="A picture containing logo&#10;&#10;Description automatically generated">
            <a:extLst>
              <a:ext uri="{FF2B5EF4-FFF2-40B4-BE49-F238E27FC236}">
                <a16:creationId xmlns:a16="http://schemas.microsoft.com/office/drawing/2014/main" id="{9CD2A048-BBC8-43EB-8012-E0062225899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35928" y="914142"/>
            <a:ext cx="2308190" cy="1526786"/>
          </a:xfrm>
          <a:prstGeom prst="rect">
            <a:avLst/>
          </a:prstGeom>
        </p:spPr>
      </p:pic>
      <p:pic>
        <p:nvPicPr>
          <p:cNvPr id="5" name="Picture 4" descr="Icon&#10;&#10;Description automatically generated">
            <a:extLst>
              <a:ext uri="{FF2B5EF4-FFF2-40B4-BE49-F238E27FC236}">
                <a16:creationId xmlns:a16="http://schemas.microsoft.com/office/drawing/2014/main" id="{15434D00-DBAC-4CCD-800F-16035F59509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10882" y="1084175"/>
            <a:ext cx="1144397" cy="1432574"/>
          </a:xfrm>
          <a:prstGeom prst="rect">
            <a:avLst/>
          </a:prstGeom>
        </p:spPr>
      </p:pic>
      <p:sp>
        <p:nvSpPr>
          <p:cNvPr id="7" name="Rectangle 6">
            <a:extLst>
              <a:ext uri="{FF2B5EF4-FFF2-40B4-BE49-F238E27FC236}">
                <a16:creationId xmlns:a16="http://schemas.microsoft.com/office/drawing/2014/main" id="{AC2ED7CF-21AD-433A-BC10-DBE7BCB74ABC}"/>
              </a:ext>
            </a:extLst>
          </p:cNvPr>
          <p:cNvSpPr/>
          <p:nvPr/>
        </p:nvSpPr>
        <p:spPr>
          <a:xfrm>
            <a:off x="3961249" y="0"/>
            <a:ext cx="4269503" cy="923330"/>
          </a:xfrm>
          <a:prstGeom prst="rect">
            <a:avLst/>
          </a:prstGeom>
          <a:noFill/>
        </p:spPr>
        <p:txBody>
          <a:bodyPr wrap="none" lIns="91440" tIns="45720" rIns="91440" bIns="45720">
            <a:spAutoFit/>
          </a:bodyPr>
          <a:lstStyle/>
          <a:p>
            <a:pPr algn="ctr"/>
            <a:r>
              <a:rPr lang="en-US" sz="5400" b="1" dirty="0">
                <a:ln w="12700" cmpd="sng">
                  <a:solidFill>
                    <a:schemeClr val="accent2">
                      <a:lumMod val="50000"/>
                    </a:schemeClr>
                  </a:solidFill>
                  <a:prstDash val="solid"/>
                </a:ln>
                <a:solidFill>
                  <a:schemeClr val="accent2">
                    <a:lumMod val="75000"/>
                  </a:schemeClr>
                </a:solidFill>
              </a:rPr>
              <a:t>Image sources</a:t>
            </a:r>
            <a:endParaRPr lang="en-US" sz="5400" b="1" cap="none" spc="0" dirty="0">
              <a:ln w="12700" cmpd="sng">
                <a:solidFill>
                  <a:schemeClr val="accent2">
                    <a:lumMod val="50000"/>
                  </a:schemeClr>
                </a:solidFill>
                <a:prstDash val="solid"/>
              </a:ln>
              <a:solidFill>
                <a:schemeClr val="accent2">
                  <a:lumMod val="75000"/>
                </a:schemeClr>
              </a:solidFill>
              <a:effectLst/>
            </a:endParaRPr>
          </a:p>
        </p:txBody>
      </p:sp>
      <p:sp>
        <p:nvSpPr>
          <p:cNvPr id="3" name="Rectangle: Rounded Corners 2">
            <a:extLst>
              <a:ext uri="{FF2B5EF4-FFF2-40B4-BE49-F238E27FC236}">
                <a16:creationId xmlns:a16="http://schemas.microsoft.com/office/drawing/2014/main" id="{07B1C237-6100-43AF-82C6-064C217DFADB}"/>
              </a:ext>
            </a:extLst>
          </p:cNvPr>
          <p:cNvSpPr/>
          <p:nvPr/>
        </p:nvSpPr>
        <p:spPr>
          <a:xfrm>
            <a:off x="713060" y="2595586"/>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Clker</a:t>
            </a:r>
            <a:r>
              <a:rPr lang="en-GB" sz="1400" dirty="0"/>
              <a:t>-Free-Vector-</a:t>
            </a:r>
            <a:r>
              <a:rPr lang="en-GB" sz="1400" dirty="0" err="1"/>
              <a:t>ImagesAvailable</a:t>
            </a:r>
            <a:r>
              <a:rPr lang="en-GB" sz="1400" dirty="0"/>
              <a:t> at </a:t>
            </a:r>
            <a:r>
              <a:rPr lang="en-GB" sz="1400" u="sng" dirty="0">
                <a:solidFill>
                  <a:schemeClr val="bg1"/>
                </a:solidFill>
                <a:hlinkClick r:id="rId11">
                  <a:extLst>
                    <a:ext uri="{A12FA001-AC4F-418D-AE19-62706E023703}">
                      <ahyp:hlinkClr xmlns:ahyp="http://schemas.microsoft.com/office/drawing/2018/hyperlinkcolor" val="tx"/>
                    </a:ext>
                  </a:extLst>
                </a:hlinkClick>
              </a:rPr>
              <a:t>Pixabay</a:t>
            </a:r>
            <a:r>
              <a:rPr lang="en-GB" sz="1400" dirty="0"/>
              <a:t> </a:t>
            </a:r>
          </a:p>
        </p:txBody>
      </p:sp>
      <p:sp>
        <p:nvSpPr>
          <p:cNvPr id="16" name="Rectangle: Rounded Corners 15">
            <a:extLst>
              <a:ext uri="{FF2B5EF4-FFF2-40B4-BE49-F238E27FC236}">
                <a16:creationId xmlns:a16="http://schemas.microsoft.com/office/drawing/2014/main" id="{E89FCE51-DD38-45B0-8874-2EB4C8F09925}"/>
              </a:ext>
            </a:extLst>
          </p:cNvPr>
          <p:cNvSpPr/>
          <p:nvPr/>
        </p:nvSpPr>
        <p:spPr>
          <a:xfrm>
            <a:off x="3522935" y="2595585"/>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scrmbldsymbols</a:t>
            </a:r>
            <a:r>
              <a:rPr lang="en-GB" sz="1400" dirty="0"/>
              <a:t> Available at </a:t>
            </a:r>
            <a:r>
              <a:rPr lang="en-GB" sz="1400" u="sng" dirty="0">
                <a:solidFill>
                  <a:schemeClr val="bg1"/>
                </a:solidFill>
                <a:hlinkClick r:id="rId12">
                  <a:extLst>
                    <a:ext uri="{A12FA001-AC4F-418D-AE19-62706E023703}">
                      <ahyp:hlinkClr xmlns:ahyp="http://schemas.microsoft.com/office/drawing/2018/hyperlinkcolor" val="tx"/>
                    </a:ext>
                  </a:extLst>
                </a:hlinkClick>
              </a:rPr>
              <a:t>Pixabay</a:t>
            </a:r>
            <a:r>
              <a:rPr lang="en-GB" sz="1400" dirty="0"/>
              <a:t> </a:t>
            </a:r>
          </a:p>
        </p:txBody>
      </p:sp>
      <p:sp>
        <p:nvSpPr>
          <p:cNvPr id="21" name="Rectangle: Rounded Corners 20">
            <a:extLst>
              <a:ext uri="{FF2B5EF4-FFF2-40B4-BE49-F238E27FC236}">
                <a16:creationId xmlns:a16="http://schemas.microsoft.com/office/drawing/2014/main" id="{2410A45B-11F4-411C-A2FC-24BCA5682142}"/>
              </a:ext>
            </a:extLst>
          </p:cNvPr>
          <p:cNvSpPr/>
          <p:nvPr/>
        </p:nvSpPr>
        <p:spPr>
          <a:xfrm>
            <a:off x="6332810" y="2595584"/>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7089643 Available at </a:t>
            </a:r>
            <a:r>
              <a:rPr lang="en-GB" u="sng" dirty="0">
                <a:solidFill>
                  <a:schemeClr val="bg1"/>
                </a:solidFill>
                <a:hlinkClick r:id="rId13">
                  <a:extLst>
                    <a:ext uri="{A12FA001-AC4F-418D-AE19-62706E023703}">
                      <ahyp:hlinkClr xmlns:ahyp="http://schemas.microsoft.com/office/drawing/2018/hyperlinkcolor" val="tx"/>
                    </a:ext>
                  </a:extLst>
                </a:hlinkClick>
              </a:rPr>
              <a:t>Pixabay</a:t>
            </a:r>
            <a:endParaRPr lang="en-GB" dirty="0">
              <a:solidFill>
                <a:schemeClr val="bg1"/>
              </a:solidFill>
            </a:endParaRPr>
          </a:p>
        </p:txBody>
      </p:sp>
      <p:sp>
        <p:nvSpPr>
          <p:cNvPr id="26" name="Rectangle: Rounded Corners 25">
            <a:extLst>
              <a:ext uri="{FF2B5EF4-FFF2-40B4-BE49-F238E27FC236}">
                <a16:creationId xmlns:a16="http://schemas.microsoft.com/office/drawing/2014/main" id="{6700DB1D-2513-4DA4-8132-51E94EA95143}"/>
              </a:ext>
            </a:extLst>
          </p:cNvPr>
          <p:cNvSpPr/>
          <p:nvPr/>
        </p:nvSpPr>
        <p:spPr>
          <a:xfrm>
            <a:off x="9178696" y="2598889"/>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Created by 7089643 Available </a:t>
            </a:r>
            <a:r>
              <a:rPr lang="en-GB" sz="1600" dirty="0">
                <a:solidFill>
                  <a:schemeClr val="bg1"/>
                </a:solidFill>
              </a:rPr>
              <a:t>at </a:t>
            </a:r>
            <a:r>
              <a:rPr lang="en-GB" sz="1600" u="sng" dirty="0">
                <a:solidFill>
                  <a:schemeClr val="bg1"/>
                </a:solidFill>
                <a:hlinkClick r:id="rId14">
                  <a:extLst>
                    <a:ext uri="{A12FA001-AC4F-418D-AE19-62706E023703}">
                      <ahyp:hlinkClr xmlns:ahyp="http://schemas.microsoft.com/office/drawing/2018/hyperlinkcolor" val="tx"/>
                    </a:ext>
                  </a:extLst>
                </a:hlinkClick>
              </a:rPr>
              <a:t>Pixabay</a:t>
            </a:r>
            <a:r>
              <a:rPr lang="en-GB" sz="1600" dirty="0">
                <a:solidFill>
                  <a:schemeClr val="bg1"/>
                </a:solidFill>
                <a:hlinkClick r:id="rId15">
                  <a:extLst>
                    <a:ext uri="{A12FA001-AC4F-418D-AE19-62706E023703}">
                      <ahyp:hlinkClr xmlns:ahyp="http://schemas.microsoft.com/office/drawing/2018/hyperlinkcolor" val="tx"/>
                    </a:ext>
                  </a:extLst>
                </a:hlinkClick>
              </a:rPr>
              <a:t> </a:t>
            </a:r>
            <a:endParaRPr lang="en-GB" sz="1600" dirty="0">
              <a:solidFill>
                <a:schemeClr val="bg1"/>
              </a:solidFill>
            </a:endParaRPr>
          </a:p>
        </p:txBody>
      </p:sp>
      <p:sp>
        <p:nvSpPr>
          <p:cNvPr id="63" name="Rectangle: Rounded Corners 62">
            <a:extLst>
              <a:ext uri="{FF2B5EF4-FFF2-40B4-BE49-F238E27FC236}">
                <a16:creationId xmlns:a16="http://schemas.microsoft.com/office/drawing/2014/main" id="{5E1FA623-4218-452D-97B6-E0B869911910}"/>
              </a:ext>
            </a:extLst>
          </p:cNvPr>
          <p:cNvSpPr/>
          <p:nvPr/>
        </p:nvSpPr>
        <p:spPr>
          <a:xfrm>
            <a:off x="703535"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a:t>
            </a:r>
            <a:r>
              <a:rPr lang="en-GB" dirty="0" err="1"/>
              <a:t>Pixaline</a:t>
            </a:r>
            <a:r>
              <a:rPr lang="en-GB" dirty="0"/>
              <a:t> </a:t>
            </a:r>
          </a:p>
          <a:p>
            <a:pPr algn="ctr"/>
            <a:r>
              <a:rPr lang="en-GB" dirty="0"/>
              <a:t>Available at </a:t>
            </a:r>
            <a:r>
              <a:rPr lang="en-GB" u="sng" dirty="0">
                <a:solidFill>
                  <a:schemeClr val="bg1"/>
                </a:solidFill>
                <a:hlinkClick r:id="rId16">
                  <a:extLst>
                    <a:ext uri="{A12FA001-AC4F-418D-AE19-62706E023703}">
                      <ahyp:hlinkClr xmlns:ahyp="http://schemas.microsoft.com/office/drawing/2018/hyperlinkcolor" val="tx"/>
                    </a:ext>
                  </a:extLst>
                </a:hlinkClick>
              </a:rPr>
              <a:t>Pixabay</a:t>
            </a:r>
            <a:r>
              <a:rPr lang="en-GB" dirty="0"/>
              <a:t> </a:t>
            </a:r>
          </a:p>
        </p:txBody>
      </p:sp>
      <p:sp>
        <p:nvSpPr>
          <p:cNvPr id="73" name="Rectangle: Rounded Corners 72">
            <a:extLst>
              <a:ext uri="{FF2B5EF4-FFF2-40B4-BE49-F238E27FC236}">
                <a16:creationId xmlns:a16="http://schemas.microsoft.com/office/drawing/2014/main" id="{85310547-12BF-4EFA-8448-9915F356F2DB}"/>
              </a:ext>
            </a:extLst>
          </p:cNvPr>
          <p:cNvSpPr/>
          <p:nvPr/>
        </p:nvSpPr>
        <p:spPr>
          <a:xfrm>
            <a:off x="3522935"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7089643 Available at </a:t>
            </a:r>
            <a:r>
              <a:rPr lang="en-GB" u="sng" dirty="0">
                <a:solidFill>
                  <a:schemeClr val="bg1"/>
                </a:solidFill>
                <a:hlinkClick r:id="rId17">
                  <a:extLst>
                    <a:ext uri="{A12FA001-AC4F-418D-AE19-62706E023703}">
                      <ahyp:hlinkClr xmlns:ahyp="http://schemas.microsoft.com/office/drawing/2018/hyperlinkcolor" val="tx"/>
                    </a:ext>
                  </a:extLst>
                </a:hlinkClick>
              </a:rPr>
              <a:t>Pixabay</a:t>
            </a:r>
            <a:r>
              <a:rPr lang="en-GB" dirty="0"/>
              <a:t> </a:t>
            </a:r>
          </a:p>
        </p:txBody>
      </p:sp>
      <p:sp>
        <p:nvSpPr>
          <p:cNvPr id="76" name="Rectangle: Rounded Corners 75">
            <a:extLst>
              <a:ext uri="{FF2B5EF4-FFF2-40B4-BE49-F238E27FC236}">
                <a16:creationId xmlns:a16="http://schemas.microsoft.com/office/drawing/2014/main" id="{6AA144CE-2CF1-43D2-946A-CF48DE6087C4}"/>
              </a:ext>
            </a:extLst>
          </p:cNvPr>
          <p:cNvSpPr/>
          <p:nvPr/>
        </p:nvSpPr>
        <p:spPr>
          <a:xfrm>
            <a:off x="6309360"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Clker</a:t>
            </a:r>
            <a:r>
              <a:rPr lang="en-GB" sz="1400" dirty="0"/>
              <a:t>-Free-Vector-Images  </a:t>
            </a:r>
          </a:p>
          <a:p>
            <a:pPr algn="ctr"/>
            <a:r>
              <a:rPr lang="en-GB" sz="1400" dirty="0"/>
              <a:t>Available at </a:t>
            </a:r>
            <a:r>
              <a:rPr lang="en-GB" sz="1400" u="sng" dirty="0">
                <a:solidFill>
                  <a:schemeClr val="bg1"/>
                </a:solidFill>
                <a:hlinkClick r:id="rId18">
                  <a:extLst>
                    <a:ext uri="{A12FA001-AC4F-418D-AE19-62706E023703}">
                      <ahyp:hlinkClr xmlns:ahyp="http://schemas.microsoft.com/office/drawing/2018/hyperlinkcolor" val="tx"/>
                    </a:ext>
                  </a:extLst>
                </a:hlinkClick>
              </a:rPr>
              <a:t>Pixabay</a:t>
            </a:r>
            <a:r>
              <a:rPr lang="en-GB" sz="1400" dirty="0"/>
              <a:t> </a:t>
            </a:r>
          </a:p>
        </p:txBody>
      </p:sp>
      <p:sp>
        <p:nvSpPr>
          <p:cNvPr id="88" name="Rectangle: Rounded Corners 87">
            <a:extLst>
              <a:ext uri="{FF2B5EF4-FFF2-40B4-BE49-F238E27FC236}">
                <a16:creationId xmlns:a16="http://schemas.microsoft.com/office/drawing/2014/main" id="{0B575C1B-B6BC-4D55-8CB0-41432FF2761C}"/>
              </a:ext>
            </a:extLst>
          </p:cNvPr>
          <p:cNvSpPr/>
          <p:nvPr/>
        </p:nvSpPr>
        <p:spPr>
          <a:xfrm>
            <a:off x="9178696" y="5485311"/>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OpenClipart</a:t>
            </a:r>
            <a:r>
              <a:rPr lang="en-GB" sz="1400" dirty="0"/>
              <a:t>-Vectors</a:t>
            </a:r>
          </a:p>
          <a:p>
            <a:pPr algn="ctr"/>
            <a:r>
              <a:rPr lang="en-GB" sz="1400" dirty="0"/>
              <a:t>Available at </a:t>
            </a:r>
            <a:r>
              <a:rPr lang="en-GB" sz="1400" u="sng" dirty="0">
                <a:solidFill>
                  <a:schemeClr val="bg1"/>
                </a:solidFill>
                <a:hlinkClick r:id="rId19">
                  <a:extLst>
                    <a:ext uri="{A12FA001-AC4F-418D-AE19-62706E023703}">
                      <ahyp:hlinkClr xmlns:ahyp="http://schemas.microsoft.com/office/drawing/2018/hyperlinkcolor" val="tx"/>
                    </a:ext>
                  </a:extLst>
                </a:hlinkClick>
              </a:rPr>
              <a:t>Pixabay</a:t>
            </a:r>
            <a:r>
              <a:rPr lang="en-GB" sz="1400" dirty="0">
                <a:solidFill>
                  <a:schemeClr val="bg1"/>
                </a:solidFill>
                <a:hlinkClick r:id="rId19">
                  <a:extLst>
                    <a:ext uri="{A12FA001-AC4F-418D-AE19-62706E023703}">
                      <ahyp:hlinkClr xmlns:ahyp="http://schemas.microsoft.com/office/drawing/2018/hyperlinkcolor" val="tx"/>
                    </a:ext>
                  </a:extLst>
                </a:hlinkClick>
              </a:rPr>
              <a:t> </a:t>
            </a:r>
            <a:endParaRPr lang="en-GB" sz="1400" dirty="0">
              <a:solidFill>
                <a:schemeClr val="bg1"/>
              </a:solidFill>
            </a:endParaRPr>
          </a:p>
        </p:txBody>
      </p:sp>
      <p:sp>
        <p:nvSpPr>
          <p:cNvPr id="52" name="TextBox 51">
            <a:extLst>
              <a:ext uri="{FF2B5EF4-FFF2-40B4-BE49-F238E27FC236}">
                <a16:creationId xmlns:a16="http://schemas.microsoft.com/office/drawing/2014/main" id="{3E166AC1-F317-427F-98F5-F99AF658D906}"/>
              </a:ext>
            </a:extLst>
          </p:cNvPr>
          <p:cNvSpPr txBox="1"/>
          <p:nvPr/>
        </p:nvSpPr>
        <p:spPr>
          <a:xfrm>
            <a:off x="199697" y="73572"/>
            <a:ext cx="3323238" cy="461665"/>
          </a:xfrm>
          <a:prstGeom prst="rect">
            <a:avLst/>
          </a:prstGeom>
          <a:noFill/>
        </p:spPr>
        <p:txBody>
          <a:bodyPr wrap="square" rtlCol="0">
            <a:spAutoFit/>
          </a:bodyPr>
          <a:lstStyle/>
          <a:p>
            <a:r>
              <a:rPr lang="en-GB" sz="1200" dirty="0">
                <a:solidFill>
                  <a:schemeClr val="accent2">
                    <a:lumMod val="50000"/>
                  </a:schemeClr>
                </a:solidFill>
              </a:rPr>
              <a:t>*Hold down the Ctrl button and click on the underlined words to follow the link</a:t>
            </a:r>
          </a:p>
        </p:txBody>
      </p:sp>
    </p:spTree>
    <p:extLst>
      <p:ext uri="{BB962C8B-B14F-4D97-AF65-F5344CB8AC3E}">
        <p14:creationId xmlns:p14="http://schemas.microsoft.com/office/powerpoint/2010/main" val="27980376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29" name="Picture 28" descr="A white feather with a black background&#10;&#10;Description automatically generated with low confidence">
            <a:extLst>
              <a:ext uri="{FF2B5EF4-FFF2-40B4-BE49-F238E27FC236}">
                <a16:creationId xmlns:a16="http://schemas.microsoft.com/office/drawing/2014/main" id="{4D6E0433-C73A-4DD6-9D75-DE3AC2E78F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25024" y="3973883"/>
            <a:ext cx="2050493" cy="1413177"/>
          </a:xfrm>
          <a:prstGeom prst="rect">
            <a:avLst/>
          </a:prstGeom>
        </p:spPr>
      </p:pic>
      <p:pic>
        <p:nvPicPr>
          <p:cNvPr id="25" name="Picture 24" descr="Icon&#10;&#10;Description automatically generated">
            <a:extLst>
              <a:ext uri="{FF2B5EF4-FFF2-40B4-BE49-F238E27FC236}">
                <a16:creationId xmlns:a16="http://schemas.microsoft.com/office/drawing/2014/main" id="{BA27D0D2-AC93-4951-ACCA-F8A552FC8A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0257" y="3811263"/>
            <a:ext cx="1701355" cy="1576663"/>
          </a:xfrm>
          <a:prstGeom prst="rect">
            <a:avLst/>
          </a:prstGeom>
        </p:spPr>
      </p:pic>
      <p:pic>
        <p:nvPicPr>
          <p:cNvPr id="22" name="Picture 21" descr="A picture containing text, appliance, stove, kitchen appliance&#10;&#10;Description automatically generated">
            <a:extLst>
              <a:ext uri="{FF2B5EF4-FFF2-40B4-BE49-F238E27FC236}">
                <a16:creationId xmlns:a16="http://schemas.microsoft.com/office/drawing/2014/main" id="{E40E7ECD-0425-44F8-940E-A0AC230B39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27492" y="3751724"/>
            <a:ext cx="1629310" cy="1623768"/>
          </a:xfrm>
          <a:prstGeom prst="rect">
            <a:avLst/>
          </a:prstGeom>
        </p:spPr>
      </p:pic>
      <p:pic>
        <p:nvPicPr>
          <p:cNvPr id="18" name="Picture 17" descr="Logo&#10;&#10;Description automatically generated">
            <a:extLst>
              <a:ext uri="{FF2B5EF4-FFF2-40B4-BE49-F238E27FC236}">
                <a16:creationId xmlns:a16="http://schemas.microsoft.com/office/drawing/2014/main" id="{101DFBD3-CFC9-46A5-929C-39B202F28F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03158" y="3615948"/>
            <a:ext cx="1343904" cy="1759544"/>
          </a:xfrm>
          <a:prstGeom prst="rect">
            <a:avLst/>
          </a:prstGeom>
        </p:spPr>
      </p:pic>
      <p:pic>
        <p:nvPicPr>
          <p:cNvPr id="15" name="Picture 14" descr="A picture containing text, plant, tree, maple&#10;&#10;Description automatically generated">
            <a:extLst>
              <a:ext uri="{FF2B5EF4-FFF2-40B4-BE49-F238E27FC236}">
                <a16:creationId xmlns:a16="http://schemas.microsoft.com/office/drawing/2014/main" id="{9B928DBB-0304-47CE-AAF8-04935383BE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96922" y="923330"/>
            <a:ext cx="1925801" cy="1607143"/>
          </a:xfrm>
          <a:prstGeom prst="rect">
            <a:avLst/>
          </a:prstGeom>
        </p:spPr>
      </p:pic>
      <p:pic>
        <p:nvPicPr>
          <p:cNvPr id="11" name="Picture 10" descr="A group of colorful flowers&#10;&#10;Description automatically generated">
            <a:extLst>
              <a:ext uri="{FF2B5EF4-FFF2-40B4-BE49-F238E27FC236}">
                <a16:creationId xmlns:a16="http://schemas.microsoft.com/office/drawing/2014/main" id="{9CA575F7-1A4D-4F4A-90D3-5D19D39F60B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23609" y="797943"/>
            <a:ext cx="1607143" cy="1701355"/>
          </a:xfrm>
          <a:prstGeom prst="rect">
            <a:avLst/>
          </a:prstGeom>
        </p:spPr>
      </p:pic>
      <p:pic>
        <p:nvPicPr>
          <p:cNvPr id="8" name="Picture 7" descr="Icon&#10;&#10;Description automatically generated">
            <a:extLst>
              <a:ext uri="{FF2B5EF4-FFF2-40B4-BE49-F238E27FC236}">
                <a16:creationId xmlns:a16="http://schemas.microsoft.com/office/drawing/2014/main" id="{B681AA01-B350-477A-85B7-3826B6BB2BB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522935" y="1100375"/>
            <a:ext cx="2438424" cy="1371613"/>
          </a:xfrm>
          <a:prstGeom prst="rect">
            <a:avLst/>
          </a:prstGeom>
        </p:spPr>
      </p:pic>
      <p:pic>
        <p:nvPicPr>
          <p:cNvPr id="5" name="Picture 4" descr="A picture containing light&#10;&#10;Description automatically generated">
            <a:extLst>
              <a:ext uri="{FF2B5EF4-FFF2-40B4-BE49-F238E27FC236}">
                <a16:creationId xmlns:a16="http://schemas.microsoft.com/office/drawing/2014/main" id="{BD6FA042-FDE7-417C-8488-03B65E4B28FF}"/>
              </a:ext>
            </a:extLst>
          </p:cNvPr>
          <p:cNvPicPr>
            <a:picLocks noChangeAspect="1"/>
          </p:cNvPicPr>
          <p:nvPr/>
        </p:nvPicPr>
        <p:blipFill rotWithShape="1">
          <a:blip r:embed="rId10">
            <a:extLst>
              <a:ext uri="{28A0092B-C50C-407E-A947-70E740481C1C}">
                <a14:useLocalDpi xmlns:a14="http://schemas.microsoft.com/office/drawing/2010/main" val="0"/>
              </a:ext>
            </a:extLst>
          </a:blip>
          <a:srcRect l="27137" r="25664"/>
          <a:stretch/>
        </p:blipFill>
        <p:spPr>
          <a:xfrm>
            <a:off x="1423446" y="580160"/>
            <a:ext cx="952109" cy="2017241"/>
          </a:xfrm>
          <a:prstGeom prst="rect">
            <a:avLst/>
          </a:prstGeom>
        </p:spPr>
      </p:pic>
      <p:sp>
        <p:nvSpPr>
          <p:cNvPr id="7" name="Rectangle 6">
            <a:extLst>
              <a:ext uri="{FF2B5EF4-FFF2-40B4-BE49-F238E27FC236}">
                <a16:creationId xmlns:a16="http://schemas.microsoft.com/office/drawing/2014/main" id="{AC2ED7CF-21AD-433A-BC10-DBE7BCB74ABC}"/>
              </a:ext>
            </a:extLst>
          </p:cNvPr>
          <p:cNvSpPr/>
          <p:nvPr/>
        </p:nvSpPr>
        <p:spPr>
          <a:xfrm>
            <a:off x="3961249" y="0"/>
            <a:ext cx="4269503" cy="923330"/>
          </a:xfrm>
          <a:prstGeom prst="rect">
            <a:avLst/>
          </a:prstGeom>
          <a:noFill/>
        </p:spPr>
        <p:txBody>
          <a:bodyPr wrap="none" lIns="91440" tIns="45720" rIns="91440" bIns="45720">
            <a:spAutoFit/>
          </a:bodyPr>
          <a:lstStyle/>
          <a:p>
            <a:pPr algn="ctr"/>
            <a:r>
              <a:rPr lang="en-US" sz="5400" b="1" dirty="0">
                <a:ln w="12700" cmpd="sng">
                  <a:solidFill>
                    <a:schemeClr val="accent2">
                      <a:lumMod val="50000"/>
                    </a:schemeClr>
                  </a:solidFill>
                  <a:prstDash val="solid"/>
                </a:ln>
                <a:solidFill>
                  <a:schemeClr val="accent2">
                    <a:lumMod val="75000"/>
                  </a:schemeClr>
                </a:solidFill>
              </a:rPr>
              <a:t>Image sources</a:t>
            </a:r>
            <a:endParaRPr lang="en-US" sz="5400" b="1" cap="none" spc="0" dirty="0">
              <a:ln w="12700" cmpd="sng">
                <a:solidFill>
                  <a:schemeClr val="accent2">
                    <a:lumMod val="50000"/>
                  </a:schemeClr>
                </a:solidFill>
                <a:prstDash val="solid"/>
              </a:ln>
              <a:solidFill>
                <a:schemeClr val="accent2">
                  <a:lumMod val="75000"/>
                </a:schemeClr>
              </a:solidFill>
              <a:effectLst/>
            </a:endParaRPr>
          </a:p>
        </p:txBody>
      </p:sp>
      <p:sp>
        <p:nvSpPr>
          <p:cNvPr id="3" name="Rectangle: Rounded Corners 2">
            <a:extLst>
              <a:ext uri="{FF2B5EF4-FFF2-40B4-BE49-F238E27FC236}">
                <a16:creationId xmlns:a16="http://schemas.microsoft.com/office/drawing/2014/main" id="{07B1C237-6100-43AF-82C6-064C217DFADB}"/>
              </a:ext>
            </a:extLst>
          </p:cNvPr>
          <p:cNvSpPr/>
          <p:nvPr/>
        </p:nvSpPr>
        <p:spPr>
          <a:xfrm>
            <a:off x="713060" y="2595586"/>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YAYAYORE</a:t>
            </a:r>
          </a:p>
          <a:p>
            <a:pPr algn="ctr"/>
            <a:r>
              <a:rPr lang="en-GB" dirty="0"/>
              <a:t>Available at </a:t>
            </a:r>
            <a:r>
              <a:rPr lang="en-GB" u="sng" dirty="0">
                <a:solidFill>
                  <a:schemeClr val="bg1"/>
                </a:solidFill>
                <a:hlinkClick r:id="rId11">
                  <a:extLst>
                    <a:ext uri="{A12FA001-AC4F-418D-AE19-62706E023703}">
                      <ahyp:hlinkClr xmlns:ahyp="http://schemas.microsoft.com/office/drawing/2018/hyperlinkcolor" val="tx"/>
                    </a:ext>
                  </a:extLst>
                </a:hlinkClick>
              </a:rPr>
              <a:t>Pixabay</a:t>
            </a:r>
            <a:r>
              <a:rPr lang="en-GB" dirty="0"/>
              <a:t> </a:t>
            </a:r>
          </a:p>
        </p:txBody>
      </p:sp>
      <p:sp>
        <p:nvSpPr>
          <p:cNvPr id="16" name="Rectangle: Rounded Corners 15">
            <a:extLst>
              <a:ext uri="{FF2B5EF4-FFF2-40B4-BE49-F238E27FC236}">
                <a16:creationId xmlns:a16="http://schemas.microsoft.com/office/drawing/2014/main" id="{E89FCE51-DD38-45B0-8874-2EB4C8F09925}"/>
              </a:ext>
            </a:extLst>
          </p:cNvPr>
          <p:cNvSpPr/>
          <p:nvPr/>
        </p:nvSpPr>
        <p:spPr>
          <a:xfrm>
            <a:off x="3522935" y="2595585"/>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OpenClipart</a:t>
            </a:r>
            <a:r>
              <a:rPr lang="en-GB" sz="1400" dirty="0"/>
              <a:t>-Vectors Available at </a:t>
            </a:r>
            <a:r>
              <a:rPr lang="en-GB" sz="1400" u="sng" dirty="0">
                <a:solidFill>
                  <a:schemeClr val="bg1"/>
                </a:solidFill>
                <a:hlinkClick r:id="rId12">
                  <a:extLst>
                    <a:ext uri="{A12FA001-AC4F-418D-AE19-62706E023703}">
                      <ahyp:hlinkClr xmlns:ahyp="http://schemas.microsoft.com/office/drawing/2018/hyperlinkcolor" val="tx"/>
                    </a:ext>
                  </a:extLst>
                </a:hlinkClick>
              </a:rPr>
              <a:t>Pixabay</a:t>
            </a:r>
            <a:r>
              <a:rPr lang="en-GB" sz="1400" dirty="0"/>
              <a:t> </a:t>
            </a:r>
          </a:p>
        </p:txBody>
      </p:sp>
      <p:sp>
        <p:nvSpPr>
          <p:cNvPr id="21" name="Rectangle: Rounded Corners 20">
            <a:extLst>
              <a:ext uri="{FF2B5EF4-FFF2-40B4-BE49-F238E27FC236}">
                <a16:creationId xmlns:a16="http://schemas.microsoft.com/office/drawing/2014/main" id="{2410A45B-11F4-411C-A2FC-24BCA5682142}"/>
              </a:ext>
            </a:extLst>
          </p:cNvPr>
          <p:cNvSpPr/>
          <p:nvPr/>
        </p:nvSpPr>
        <p:spPr>
          <a:xfrm>
            <a:off x="6332810" y="2595584"/>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Created by </a:t>
            </a:r>
            <a:r>
              <a:rPr lang="en-GB" dirty="0" err="1"/>
              <a:t>ViolkaArt</a:t>
            </a:r>
            <a:r>
              <a:rPr lang="en-GB" dirty="0"/>
              <a:t> Available at </a:t>
            </a:r>
            <a:r>
              <a:rPr lang="en-GB" u="sng" dirty="0">
                <a:solidFill>
                  <a:schemeClr val="bg1"/>
                </a:solidFill>
                <a:hlinkClick r:id="rId13">
                  <a:extLst>
                    <a:ext uri="{A12FA001-AC4F-418D-AE19-62706E023703}">
                      <ahyp:hlinkClr xmlns:ahyp="http://schemas.microsoft.com/office/drawing/2018/hyperlinkcolor" val="tx"/>
                    </a:ext>
                  </a:extLst>
                </a:hlinkClick>
              </a:rPr>
              <a:t>Pixabay</a:t>
            </a:r>
            <a:endParaRPr lang="en-GB" dirty="0">
              <a:solidFill>
                <a:schemeClr val="bg1"/>
              </a:solidFill>
            </a:endParaRPr>
          </a:p>
        </p:txBody>
      </p:sp>
      <p:sp>
        <p:nvSpPr>
          <p:cNvPr id="26" name="Rectangle: Rounded Corners 25">
            <a:extLst>
              <a:ext uri="{FF2B5EF4-FFF2-40B4-BE49-F238E27FC236}">
                <a16:creationId xmlns:a16="http://schemas.microsoft.com/office/drawing/2014/main" id="{6700DB1D-2513-4DA4-8132-51E94EA95143}"/>
              </a:ext>
            </a:extLst>
          </p:cNvPr>
          <p:cNvSpPr/>
          <p:nvPr/>
        </p:nvSpPr>
        <p:spPr>
          <a:xfrm>
            <a:off x="9178696" y="2598889"/>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Created by </a:t>
            </a:r>
            <a:r>
              <a:rPr lang="en-GB" sz="1600" dirty="0" err="1"/>
              <a:t>stux</a:t>
            </a:r>
            <a:r>
              <a:rPr lang="en-GB" sz="1600" dirty="0"/>
              <a:t> </a:t>
            </a:r>
          </a:p>
          <a:p>
            <a:pPr algn="ctr"/>
            <a:r>
              <a:rPr lang="en-GB" sz="1600" dirty="0"/>
              <a:t>Available </a:t>
            </a:r>
            <a:r>
              <a:rPr lang="en-GB" sz="1600" dirty="0">
                <a:solidFill>
                  <a:schemeClr val="bg1"/>
                </a:solidFill>
              </a:rPr>
              <a:t>at </a:t>
            </a:r>
            <a:r>
              <a:rPr lang="en-GB" sz="1600" u="sng" dirty="0">
                <a:solidFill>
                  <a:schemeClr val="bg1"/>
                </a:solidFill>
                <a:hlinkClick r:id="rId14">
                  <a:extLst>
                    <a:ext uri="{A12FA001-AC4F-418D-AE19-62706E023703}">
                      <ahyp:hlinkClr xmlns:ahyp="http://schemas.microsoft.com/office/drawing/2018/hyperlinkcolor" val="tx"/>
                    </a:ext>
                  </a:extLst>
                </a:hlinkClick>
              </a:rPr>
              <a:t>Pixabay</a:t>
            </a:r>
            <a:r>
              <a:rPr lang="en-GB" sz="1600" dirty="0">
                <a:solidFill>
                  <a:schemeClr val="bg1"/>
                </a:solidFill>
                <a:hlinkClick r:id="rId15">
                  <a:extLst>
                    <a:ext uri="{A12FA001-AC4F-418D-AE19-62706E023703}">
                      <ahyp:hlinkClr xmlns:ahyp="http://schemas.microsoft.com/office/drawing/2018/hyperlinkcolor" val="tx"/>
                    </a:ext>
                  </a:extLst>
                </a:hlinkClick>
              </a:rPr>
              <a:t> </a:t>
            </a:r>
            <a:endParaRPr lang="en-GB" sz="1600" dirty="0">
              <a:solidFill>
                <a:schemeClr val="bg1"/>
              </a:solidFill>
            </a:endParaRPr>
          </a:p>
        </p:txBody>
      </p:sp>
      <p:sp>
        <p:nvSpPr>
          <p:cNvPr id="63" name="Rectangle: Rounded Corners 62">
            <a:extLst>
              <a:ext uri="{FF2B5EF4-FFF2-40B4-BE49-F238E27FC236}">
                <a16:creationId xmlns:a16="http://schemas.microsoft.com/office/drawing/2014/main" id="{5E1FA623-4218-452D-97B6-E0B869911910}"/>
              </a:ext>
            </a:extLst>
          </p:cNvPr>
          <p:cNvSpPr/>
          <p:nvPr/>
        </p:nvSpPr>
        <p:spPr>
          <a:xfrm>
            <a:off x="703535"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Clker</a:t>
            </a:r>
            <a:r>
              <a:rPr lang="en-GB" sz="1400" dirty="0"/>
              <a:t>-Free-Vector-Images Available at </a:t>
            </a:r>
            <a:r>
              <a:rPr lang="en-GB" sz="1400" u="sng" dirty="0">
                <a:solidFill>
                  <a:schemeClr val="bg1"/>
                </a:solidFill>
                <a:hlinkClick r:id="rId16">
                  <a:extLst>
                    <a:ext uri="{A12FA001-AC4F-418D-AE19-62706E023703}">
                      <ahyp:hlinkClr xmlns:ahyp="http://schemas.microsoft.com/office/drawing/2018/hyperlinkcolor" val="tx"/>
                    </a:ext>
                  </a:extLst>
                </a:hlinkClick>
              </a:rPr>
              <a:t>Pixabay</a:t>
            </a:r>
            <a:r>
              <a:rPr lang="en-GB" sz="1400" dirty="0"/>
              <a:t> </a:t>
            </a:r>
          </a:p>
        </p:txBody>
      </p:sp>
      <p:sp>
        <p:nvSpPr>
          <p:cNvPr id="73" name="Rectangle: Rounded Corners 72">
            <a:extLst>
              <a:ext uri="{FF2B5EF4-FFF2-40B4-BE49-F238E27FC236}">
                <a16:creationId xmlns:a16="http://schemas.microsoft.com/office/drawing/2014/main" id="{85310547-12BF-4EFA-8448-9915F356F2DB}"/>
              </a:ext>
            </a:extLst>
          </p:cNvPr>
          <p:cNvSpPr/>
          <p:nvPr/>
        </p:nvSpPr>
        <p:spPr>
          <a:xfrm>
            <a:off x="3522935"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Created by </a:t>
            </a:r>
            <a:r>
              <a:rPr lang="en-GB" sz="1600" dirty="0" err="1"/>
              <a:t>davidswidjaja</a:t>
            </a:r>
            <a:r>
              <a:rPr lang="en-GB" sz="1600" dirty="0"/>
              <a:t> Available at </a:t>
            </a:r>
            <a:r>
              <a:rPr lang="en-GB" sz="1600" u="sng" dirty="0">
                <a:solidFill>
                  <a:schemeClr val="bg1"/>
                </a:solidFill>
                <a:hlinkClick r:id="rId17">
                  <a:extLst>
                    <a:ext uri="{A12FA001-AC4F-418D-AE19-62706E023703}">
                      <ahyp:hlinkClr xmlns:ahyp="http://schemas.microsoft.com/office/drawing/2018/hyperlinkcolor" val="tx"/>
                    </a:ext>
                  </a:extLst>
                </a:hlinkClick>
              </a:rPr>
              <a:t>Pixabay</a:t>
            </a:r>
            <a:r>
              <a:rPr lang="en-GB" sz="1600" dirty="0"/>
              <a:t> </a:t>
            </a:r>
          </a:p>
        </p:txBody>
      </p:sp>
      <p:sp>
        <p:nvSpPr>
          <p:cNvPr id="76" name="Rectangle: Rounded Corners 75">
            <a:extLst>
              <a:ext uri="{FF2B5EF4-FFF2-40B4-BE49-F238E27FC236}">
                <a16:creationId xmlns:a16="http://schemas.microsoft.com/office/drawing/2014/main" id="{6AA144CE-2CF1-43D2-946A-CF48DE6087C4}"/>
              </a:ext>
            </a:extLst>
          </p:cNvPr>
          <p:cNvSpPr/>
          <p:nvPr/>
        </p:nvSpPr>
        <p:spPr>
          <a:xfrm>
            <a:off x="6309360" y="5485312"/>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OpenClipart</a:t>
            </a:r>
            <a:r>
              <a:rPr lang="en-GB" sz="1400" dirty="0"/>
              <a:t>-Vectors Available at </a:t>
            </a:r>
            <a:r>
              <a:rPr lang="en-GB" sz="1400" u="sng" dirty="0">
                <a:solidFill>
                  <a:schemeClr val="bg1"/>
                </a:solidFill>
                <a:hlinkClick r:id="rId18">
                  <a:extLst>
                    <a:ext uri="{A12FA001-AC4F-418D-AE19-62706E023703}">
                      <ahyp:hlinkClr xmlns:ahyp="http://schemas.microsoft.com/office/drawing/2018/hyperlinkcolor" val="tx"/>
                    </a:ext>
                  </a:extLst>
                </a:hlinkClick>
              </a:rPr>
              <a:t>Pixabay</a:t>
            </a:r>
            <a:r>
              <a:rPr lang="en-GB" sz="1400" dirty="0"/>
              <a:t> </a:t>
            </a:r>
          </a:p>
        </p:txBody>
      </p:sp>
      <p:sp>
        <p:nvSpPr>
          <p:cNvPr id="88" name="Rectangle: Rounded Corners 87">
            <a:extLst>
              <a:ext uri="{FF2B5EF4-FFF2-40B4-BE49-F238E27FC236}">
                <a16:creationId xmlns:a16="http://schemas.microsoft.com/office/drawing/2014/main" id="{0B575C1B-B6BC-4D55-8CB0-41432FF2761C}"/>
              </a:ext>
            </a:extLst>
          </p:cNvPr>
          <p:cNvSpPr/>
          <p:nvPr/>
        </p:nvSpPr>
        <p:spPr>
          <a:xfrm>
            <a:off x="9178696" y="5485311"/>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Created by </a:t>
            </a:r>
            <a:r>
              <a:rPr lang="en-GB" sz="1400" dirty="0" err="1"/>
              <a:t>OpenClipart</a:t>
            </a:r>
            <a:r>
              <a:rPr lang="en-GB" sz="1400" dirty="0"/>
              <a:t>-Vectors Available at </a:t>
            </a:r>
            <a:r>
              <a:rPr lang="en-GB" sz="1400" u="sng" dirty="0">
                <a:solidFill>
                  <a:schemeClr val="bg1"/>
                </a:solidFill>
                <a:hlinkClick r:id="rId19">
                  <a:extLst>
                    <a:ext uri="{A12FA001-AC4F-418D-AE19-62706E023703}">
                      <ahyp:hlinkClr xmlns:ahyp="http://schemas.microsoft.com/office/drawing/2018/hyperlinkcolor" val="tx"/>
                    </a:ext>
                  </a:extLst>
                </a:hlinkClick>
              </a:rPr>
              <a:t>Pixabay</a:t>
            </a:r>
            <a:r>
              <a:rPr lang="en-GB" sz="1400" dirty="0">
                <a:solidFill>
                  <a:schemeClr val="bg1"/>
                </a:solidFill>
                <a:hlinkClick r:id="rId20">
                  <a:extLst>
                    <a:ext uri="{A12FA001-AC4F-418D-AE19-62706E023703}">
                      <ahyp:hlinkClr xmlns:ahyp="http://schemas.microsoft.com/office/drawing/2018/hyperlinkcolor" val="tx"/>
                    </a:ext>
                  </a:extLst>
                </a:hlinkClick>
              </a:rPr>
              <a:t> </a:t>
            </a:r>
            <a:endParaRPr lang="en-GB" sz="1400" dirty="0">
              <a:solidFill>
                <a:schemeClr val="bg1"/>
              </a:solidFill>
            </a:endParaRPr>
          </a:p>
        </p:txBody>
      </p:sp>
      <p:sp>
        <p:nvSpPr>
          <p:cNvPr id="44" name="TextBox 43">
            <a:extLst>
              <a:ext uri="{FF2B5EF4-FFF2-40B4-BE49-F238E27FC236}">
                <a16:creationId xmlns:a16="http://schemas.microsoft.com/office/drawing/2014/main" id="{CEAEAE1F-50B3-41B2-B549-5DD905062F06}"/>
              </a:ext>
            </a:extLst>
          </p:cNvPr>
          <p:cNvSpPr txBox="1"/>
          <p:nvPr/>
        </p:nvSpPr>
        <p:spPr>
          <a:xfrm>
            <a:off x="199697" y="73572"/>
            <a:ext cx="3323238" cy="461665"/>
          </a:xfrm>
          <a:prstGeom prst="rect">
            <a:avLst/>
          </a:prstGeom>
          <a:noFill/>
        </p:spPr>
        <p:txBody>
          <a:bodyPr wrap="square" rtlCol="0">
            <a:spAutoFit/>
          </a:bodyPr>
          <a:lstStyle/>
          <a:p>
            <a:r>
              <a:rPr lang="en-GB" sz="1200" dirty="0">
                <a:solidFill>
                  <a:schemeClr val="accent2">
                    <a:lumMod val="50000"/>
                  </a:schemeClr>
                </a:solidFill>
              </a:rPr>
              <a:t>*Hold down the Ctrl button and click on the underlined words to follow the link</a:t>
            </a:r>
          </a:p>
        </p:txBody>
      </p:sp>
    </p:spTree>
    <p:extLst>
      <p:ext uri="{BB962C8B-B14F-4D97-AF65-F5344CB8AC3E}">
        <p14:creationId xmlns:p14="http://schemas.microsoft.com/office/powerpoint/2010/main" val="20237195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C2ED7CF-21AD-433A-BC10-DBE7BCB74ABC}"/>
              </a:ext>
            </a:extLst>
          </p:cNvPr>
          <p:cNvSpPr/>
          <p:nvPr/>
        </p:nvSpPr>
        <p:spPr>
          <a:xfrm>
            <a:off x="3961249" y="0"/>
            <a:ext cx="4269503" cy="923330"/>
          </a:xfrm>
          <a:prstGeom prst="rect">
            <a:avLst/>
          </a:prstGeom>
          <a:noFill/>
        </p:spPr>
        <p:txBody>
          <a:bodyPr wrap="none" lIns="91440" tIns="45720" rIns="91440" bIns="45720">
            <a:spAutoFit/>
          </a:bodyPr>
          <a:lstStyle/>
          <a:p>
            <a:pPr algn="ctr"/>
            <a:r>
              <a:rPr lang="en-US" sz="5400" b="1" dirty="0">
                <a:ln w="12700" cmpd="sng">
                  <a:solidFill>
                    <a:schemeClr val="accent2">
                      <a:lumMod val="50000"/>
                    </a:schemeClr>
                  </a:solidFill>
                  <a:prstDash val="solid"/>
                </a:ln>
                <a:solidFill>
                  <a:schemeClr val="accent2">
                    <a:lumMod val="75000"/>
                  </a:schemeClr>
                </a:solidFill>
              </a:rPr>
              <a:t>Image sources</a:t>
            </a:r>
            <a:endParaRPr lang="en-US" sz="5400" b="1" cap="none" spc="0" dirty="0">
              <a:ln w="12700" cmpd="sng">
                <a:solidFill>
                  <a:schemeClr val="accent2">
                    <a:lumMod val="50000"/>
                  </a:schemeClr>
                </a:solidFill>
                <a:prstDash val="solid"/>
              </a:ln>
              <a:solidFill>
                <a:schemeClr val="accent2">
                  <a:lumMod val="75000"/>
                </a:schemeClr>
              </a:solidFill>
              <a:effectLst/>
            </a:endParaRPr>
          </a:p>
        </p:txBody>
      </p:sp>
      <p:sp>
        <p:nvSpPr>
          <p:cNvPr id="16" name="Rectangle: Rounded Corners 15">
            <a:extLst>
              <a:ext uri="{FF2B5EF4-FFF2-40B4-BE49-F238E27FC236}">
                <a16:creationId xmlns:a16="http://schemas.microsoft.com/office/drawing/2014/main" id="{E89FCE51-DD38-45B0-8874-2EB4C8F09925}"/>
              </a:ext>
            </a:extLst>
          </p:cNvPr>
          <p:cNvSpPr/>
          <p:nvPr/>
        </p:nvSpPr>
        <p:spPr>
          <a:xfrm>
            <a:off x="3522935" y="2595585"/>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a:p>
            <a:pPr algn="ctr"/>
            <a:r>
              <a:rPr lang="en-GB" sz="1400" dirty="0"/>
              <a:t>Created by </a:t>
            </a:r>
            <a:r>
              <a:rPr lang="en-GB" sz="1400" dirty="0" err="1"/>
              <a:t>OpenClipart</a:t>
            </a:r>
            <a:r>
              <a:rPr lang="en-GB" sz="1400" dirty="0"/>
              <a:t>-Vectors Available at </a:t>
            </a:r>
            <a:r>
              <a:rPr lang="en-GB" sz="1400" u="sng" dirty="0" err="1">
                <a:solidFill>
                  <a:schemeClr val="bg1"/>
                </a:solidFill>
                <a:hlinkClick r:id="rId3">
                  <a:extLst>
                    <a:ext uri="{A12FA001-AC4F-418D-AE19-62706E023703}">
                      <ahyp:hlinkClr xmlns:ahyp="http://schemas.microsoft.com/office/drawing/2018/hyperlinkcolor" val="tx"/>
                    </a:ext>
                  </a:extLst>
                </a:hlinkClick>
              </a:rPr>
              <a:t>Pixabay</a:t>
            </a:r>
            <a:r>
              <a:rPr lang="en-GB" sz="1400" dirty="0">
                <a:solidFill>
                  <a:srgbClr val="0563C1"/>
                </a:solidFill>
                <a:hlinkClick r:id="rId3">
                  <a:extLst>
                    <a:ext uri="{A12FA001-AC4F-418D-AE19-62706E023703}">
                      <ahyp:hlinkClr xmlns:ahyp="http://schemas.microsoft.com/office/drawing/2018/hyperlinkcolor" val="tx"/>
                    </a:ext>
                  </a:extLst>
                </a:hlinkClick>
              </a:rPr>
              <a:t> </a:t>
            </a:r>
            <a:endParaRPr lang="en-GB" sz="1400" dirty="0"/>
          </a:p>
          <a:p>
            <a:pPr algn="ctr"/>
            <a:endParaRPr lang="en-GB" sz="1400" dirty="0"/>
          </a:p>
        </p:txBody>
      </p:sp>
      <p:sp>
        <p:nvSpPr>
          <p:cNvPr id="21" name="Rectangle: Rounded Corners 20">
            <a:extLst>
              <a:ext uri="{FF2B5EF4-FFF2-40B4-BE49-F238E27FC236}">
                <a16:creationId xmlns:a16="http://schemas.microsoft.com/office/drawing/2014/main" id="{2410A45B-11F4-411C-A2FC-24BCA5682142}"/>
              </a:ext>
            </a:extLst>
          </p:cNvPr>
          <p:cNvSpPr/>
          <p:nvPr/>
        </p:nvSpPr>
        <p:spPr>
          <a:xfrm>
            <a:off x="6332810" y="2595584"/>
            <a:ext cx="2343150" cy="638175"/>
          </a:xfrm>
          <a:prstGeom prst="roundRect">
            <a:avLst/>
          </a:prstGeom>
          <a:solidFill>
            <a:srgbClr val="FF9900"/>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a:p>
            <a:pPr algn="ctr"/>
            <a:r>
              <a:rPr lang="en-GB" sz="1400" dirty="0"/>
              <a:t>Created by </a:t>
            </a:r>
            <a:r>
              <a:rPr lang="en-GB" sz="1400" dirty="0" err="1"/>
              <a:t>OpenClipart</a:t>
            </a:r>
            <a:r>
              <a:rPr lang="en-GB" sz="1400" dirty="0"/>
              <a:t>-Vectors Available at </a:t>
            </a:r>
            <a:r>
              <a:rPr lang="en-GB" sz="1400" u="sng" dirty="0" err="1">
                <a:solidFill>
                  <a:schemeClr val="bg1"/>
                </a:solidFill>
                <a:hlinkClick r:id="rId4">
                  <a:extLst>
                    <a:ext uri="{A12FA001-AC4F-418D-AE19-62706E023703}">
                      <ahyp:hlinkClr xmlns:ahyp="http://schemas.microsoft.com/office/drawing/2018/hyperlinkcolor" val="tx"/>
                    </a:ext>
                  </a:extLst>
                </a:hlinkClick>
              </a:rPr>
              <a:t>Pixabay</a:t>
            </a:r>
            <a:r>
              <a:rPr lang="en-GB" sz="1400" dirty="0"/>
              <a:t> </a:t>
            </a:r>
          </a:p>
          <a:p>
            <a:pPr algn="ctr"/>
            <a:endParaRPr lang="en-GB" dirty="0">
              <a:solidFill>
                <a:schemeClr val="bg1"/>
              </a:solidFill>
            </a:endParaRPr>
          </a:p>
        </p:txBody>
      </p:sp>
      <p:pic>
        <p:nvPicPr>
          <p:cNvPr id="5" name="Picture 4" descr="Arrow&#10;&#10;Description automatically generated">
            <a:extLst>
              <a:ext uri="{FF2B5EF4-FFF2-40B4-BE49-F238E27FC236}">
                <a16:creationId xmlns:a16="http://schemas.microsoft.com/office/drawing/2014/main" id="{F2445313-BCAE-4358-A247-6E00F2B42474}"/>
              </a:ext>
            </a:extLst>
          </p:cNvPr>
          <p:cNvPicPr>
            <a:picLocks noChangeAspect="1"/>
          </p:cNvPicPr>
          <p:nvPr/>
        </p:nvPicPr>
        <p:blipFill rotWithShape="1">
          <a:blip r:embed="rId5">
            <a:extLst>
              <a:ext uri="{28A0092B-C50C-407E-A947-70E740481C1C}">
                <a14:useLocalDpi xmlns:a14="http://schemas.microsoft.com/office/drawing/2010/main" val="0"/>
              </a:ext>
            </a:extLst>
          </a:blip>
          <a:srcRect t="20944" b="22673"/>
          <a:stretch/>
        </p:blipFill>
        <p:spPr>
          <a:xfrm>
            <a:off x="6045383" y="1131216"/>
            <a:ext cx="2527094" cy="1395168"/>
          </a:xfrm>
          <a:prstGeom prst="rect">
            <a:avLst/>
          </a:prstGeom>
        </p:spPr>
      </p:pic>
      <p:pic>
        <p:nvPicPr>
          <p:cNvPr id="9" name="Picture 8" descr="Icon&#10;&#10;Description automatically generated with low confidence">
            <a:extLst>
              <a:ext uri="{FF2B5EF4-FFF2-40B4-BE49-F238E27FC236}">
                <a16:creationId xmlns:a16="http://schemas.microsoft.com/office/drawing/2014/main" id="{EE81382A-8ADC-470E-87FA-A82E6316980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6688" y="1307784"/>
            <a:ext cx="2269397" cy="1136084"/>
          </a:xfrm>
          <a:prstGeom prst="rect">
            <a:avLst/>
          </a:prstGeom>
        </p:spPr>
      </p:pic>
      <p:sp>
        <p:nvSpPr>
          <p:cNvPr id="20" name="TextBox 19">
            <a:extLst>
              <a:ext uri="{FF2B5EF4-FFF2-40B4-BE49-F238E27FC236}">
                <a16:creationId xmlns:a16="http://schemas.microsoft.com/office/drawing/2014/main" id="{9729046A-3CA5-4BED-B25B-3AC23A25DB5D}"/>
              </a:ext>
            </a:extLst>
          </p:cNvPr>
          <p:cNvSpPr txBox="1"/>
          <p:nvPr/>
        </p:nvSpPr>
        <p:spPr>
          <a:xfrm>
            <a:off x="199697" y="73572"/>
            <a:ext cx="3323238" cy="461665"/>
          </a:xfrm>
          <a:prstGeom prst="rect">
            <a:avLst/>
          </a:prstGeom>
          <a:noFill/>
        </p:spPr>
        <p:txBody>
          <a:bodyPr wrap="square" rtlCol="0">
            <a:spAutoFit/>
          </a:bodyPr>
          <a:lstStyle/>
          <a:p>
            <a:r>
              <a:rPr lang="en-GB" sz="1200" dirty="0">
                <a:solidFill>
                  <a:schemeClr val="accent2">
                    <a:lumMod val="50000"/>
                  </a:schemeClr>
                </a:solidFill>
              </a:rPr>
              <a:t>*Hold down the Ctrl button and click on the underlined words to follow the link</a:t>
            </a:r>
          </a:p>
        </p:txBody>
      </p:sp>
    </p:spTree>
    <p:extLst>
      <p:ext uri="{BB962C8B-B14F-4D97-AF65-F5344CB8AC3E}">
        <p14:creationId xmlns:p14="http://schemas.microsoft.com/office/powerpoint/2010/main" val="1403901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09B92FF-C812-4EB4-8619-34249FCF0661}"/>
              </a:ext>
            </a:extLst>
          </p:cNvPr>
          <p:cNvPicPr>
            <a:picLocks noChangeAspect="1"/>
          </p:cNvPicPr>
          <p:nvPr/>
        </p:nvPicPr>
        <p:blipFill>
          <a:blip r:embed="rId3"/>
          <a:stretch>
            <a:fillRect/>
          </a:stretch>
        </p:blipFill>
        <p:spPr>
          <a:xfrm>
            <a:off x="426982" y="275190"/>
            <a:ext cx="11528535" cy="5992887"/>
          </a:xfrm>
          <a:prstGeom prst="rect">
            <a:avLst/>
          </a:prstGeom>
        </p:spPr>
      </p:pic>
      <p:sp>
        <p:nvSpPr>
          <p:cNvPr id="19" name="Rectangle: Rounded Corners 18">
            <a:extLst>
              <a:ext uri="{FF2B5EF4-FFF2-40B4-BE49-F238E27FC236}">
                <a16:creationId xmlns:a16="http://schemas.microsoft.com/office/drawing/2014/main" id="{93EDEAAC-2A9F-49FE-8142-9CAFD2A61916}"/>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4</a:t>
            </a:r>
          </a:p>
        </p:txBody>
      </p:sp>
    </p:spTree>
    <p:extLst>
      <p:ext uri="{BB962C8B-B14F-4D97-AF65-F5344CB8AC3E}">
        <p14:creationId xmlns:p14="http://schemas.microsoft.com/office/powerpoint/2010/main" val="387919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03B146-F116-4128-9486-B800DF7AE2FA}"/>
              </a:ext>
            </a:extLst>
          </p:cNvPr>
          <p:cNvPicPr>
            <a:picLocks noChangeAspect="1"/>
          </p:cNvPicPr>
          <p:nvPr/>
        </p:nvPicPr>
        <p:blipFill>
          <a:blip r:embed="rId3">
            <a:alphaModFix/>
          </a:blip>
          <a:stretch>
            <a:fillRect/>
          </a:stretch>
        </p:blipFill>
        <p:spPr>
          <a:xfrm>
            <a:off x="426982" y="264651"/>
            <a:ext cx="11528535" cy="6059949"/>
          </a:xfrm>
          <a:prstGeom prst="rect">
            <a:avLst/>
          </a:prstGeom>
        </p:spPr>
      </p:pic>
      <p:sp>
        <p:nvSpPr>
          <p:cNvPr id="17" name="Rectangle: Rounded Corners 16">
            <a:extLst>
              <a:ext uri="{FF2B5EF4-FFF2-40B4-BE49-F238E27FC236}">
                <a16:creationId xmlns:a16="http://schemas.microsoft.com/office/drawing/2014/main" id="{154235D3-9C72-4700-A851-3A207CC4B49C}"/>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5</a:t>
            </a:r>
          </a:p>
        </p:txBody>
      </p:sp>
    </p:spTree>
    <p:extLst>
      <p:ext uri="{BB962C8B-B14F-4D97-AF65-F5344CB8AC3E}">
        <p14:creationId xmlns:p14="http://schemas.microsoft.com/office/powerpoint/2010/main" val="4033687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A8C3FFA2-B235-4309-BD22-5EDD9CD92D78}"/>
              </a:ext>
            </a:extLst>
          </p:cNvPr>
          <p:cNvPicPr>
            <a:picLocks noChangeAspect="1"/>
          </p:cNvPicPr>
          <p:nvPr/>
        </p:nvPicPr>
        <p:blipFill>
          <a:blip r:embed="rId3">
            <a:alphaModFix/>
          </a:blip>
          <a:stretch>
            <a:fillRect/>
          </a:stretch>
        </p:blipFill>
        <p:spPr>
          <a:xfrm>
            <a:off x="426982" y="270747"/>
            <a:ext cx="11528535" cy="6053853"/>
          </a:xfrm>
          <a:prstGeom prst="rect">
            <a:avLst/>
          </a:prstGeom>
        </p:spPr>
      </p:pic>
      <p:sp>
        <p:nvSpPr>
          <p:cNvPr id="34" name="Rectangle: Rounded Corners 33">
            <a:extLst>
              <a:ext uri="{FF2B5EF4-FFF2-40B4-BE49-F238E27FC236}">
                <a16:creationId xmlns:a16="http://schemas.microsoft.com/office/drawing/2014/main" id="{12A952AE-6FCC-4EC2-84E7-BC946F19D4C1}"/>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6</a:t>
            </a:r>
          </a:p>
        </p:txBody>
      </p:sp>
    </p:spTree>
    <p:extLst>
      <p:ext uri="{BB962C8B-B14F-4D97-AF65-F5344CB8AC3E}">
        <p14:creationId xmlns:p14="http://schemas.microsoft.com/office/powerpoint/2010/main" val="1260841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8E2558-F0A4-4021-AFD4-DD5EB6C809CB}"/>
              </a:ext>
            </a:extLst>
          </p:cNvPr>
          <p:cNvPicPr>
            <a:picLocks noChangeAspect="1"/>
          </p:cNvPicPr>
          <p:nvPr/>
        </p:nvPicPr>
        <p:blipFill>
          <a:blip r:embed="rId3">
            <a:alphaModFix/>
          </a:blip>
          <a:stretch>
            <a:fillRect/>
          </a:stretch>
        </p:blipFill>
        <p:spPr>
          <a:xfrm>
            <a:off x="426982" y="270747"/>
            <a:ext cx="11528535" cy="6053853"/>
          </a:xfrm>
          <a:prstGeom prst="rect">
            <a:avLst/>
          </a:prstGeom>
        </p:spPr>
      </p:pic>
      <p:sp>
        <p:nvSpPr>
          <p:cNvPr id="12" name="Rectangle: Rounded Corners 11">
            <a:extLst>
              <a:ext uri="{FF2B5EF4-FFF2-40B4-BE49-F238E27FC236}">
                <a16:creationId xmlns:a16="http://schemas.microsoft.com/office/drawing/2014/main" id="{789FDB80-E678-4F3D-A8CE-43641063C903}"/>
              </a:ext>
            </a:extLst>
          </p:cNvPr>
          <p:cNvSpPr/>
          <p:nvPr/>
        </p:nvSpPr>
        <p:spPr>
          <a:xfrm>
            <a:off x="685800" y="523876"/>
            <a:ext cx="11010900" cy="5476469"/>
          </a:xfrm>
          <a:prstGeom prst="roundRect">
            <a:avLst/>
          </a:prstGeom>
          <a:solidFill>
            <a:srgbClr val="FFC000"/>
          </a:solidFill>
          <a:ln w="57150">
            <a:solidFill>
              <a:srgbClr val="00206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0" dirty="0">
                <a:solidFill>
                  <a:schemeClr val="tx1"/>
                </a:solidFill>
              </a:rPr>
              <a:t>7</a:t>
            </a:r>
          </a:p>
        </p:txBody>
      </p:sp>
    </p:spTree>
    <p:extLst>
      <p:ext uri="{BB962C8B-B14F-4D97-AF65-F5344CB8AC3E}">
        <p14:creationId xmlns:p14="http://schemas.microsoft.com/office/powerpoint/2010/main" val="36167524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4708</TotalTime>
  <Words>785</Words>
  <Application>Microsoft Office PowerPoint</Application>
  <PresentationFormat>Widescreen</PresentationFormat>
  <Paragraphs>178</Paragraphs>
  <Slides>59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59</vt:i4>
      </vt:variant>
    </vt:vector>
  </HeadingPairs>
  <TitlesOfParts>
    <vt:vector size="63"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Rhianna Hawkins</dc:creator>
  <cp:lastModifiedBy>Rhianna Hawkins</cp:lastModifiedBy>
  <cp:revision>273</cp:revision>
  <dcterms:created xsi:type="dcterms:W3CDTF">2021-12-30T13:46:09Z</dcterms:created>
  <dcterms:modified xsi:type="dcterms:W3CDTF">2022-01-18T23:11:28Z</dcterms:modified>
</cp:coreProperties>
</file>