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3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1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3FEFB4-6EF7-69FE-E2D1-18A0F35F04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47FC39-7C10-2CF4-54CA-1C9F87E502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9A66A1-4A93-FA25-7035-FDD0237FF7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255A8-D777-4116-A41C-D7AF76C644AB}" type="datetimeFigureOut">
              <a:rPr lang="en-GB" smtClean="0"/>
              <a:t>29/06/2022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51DD38-F6F9-776F-5641-07FA9292FF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39EECB-68F9-83E9-D817-9C07C93EC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2BCD1-2788-40CF-A162-CE4C6C41DC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9819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30C644-32DC-A05D-027D-1F1D03FFF8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5E4408A-2DC0-69E9-D617-EE5DFBE2E6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313680-090B-28F0-B17C-87E42D01A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255A8-D777-4116-A41C-D7AF76C644AB}" type="datetimeFigureOut">
              <a:rPr lang="en-GB" smtClean="0"/>
              <a:t>29/06/2022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FE9A48-9253-BDE4-9EF1-B1F27745AC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C18EA3-298B-DC5D-AA61-5E62A1B62A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2BCD1-2788-40CF-A162-CE4C6C41DC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8019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5E3ADF9-4C0E-FCEF-767A-2C187E41CB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FB0BE86-3FD4-71CA-B379-512507C354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D5A386-424B-ACD9-6276-A7ACA6DDAD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255A8-D777-4116-A41C-D7AF76C644AB}" type="datetimeFigureOut">
              <a:rPr lang="en-GB" smtClean="0"/>
              <a:t>29/06/2022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E8BD38-5FC5-5629-8185-A00431320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C86200-0A0F-8CDD-C85D-D52F40BB4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2BCD1-2788-40CF-A162-CE4C6C41DC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3323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194ED7-49E8-22FF-9DB4-EC9191565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14D968-6DF6-54B6-91F0-59BE11A453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7959D4-3B19-E10C-F8D8-6A47B835C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255A8-D777-4116-A41C-D7AF76C644AB}" type="datetimeFigureOut">
              <a:rPr lang="en-GB" smtClean="0"/>
              <a:t>29/06/2022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FF96C4-7909-298D-5E37-9EC64E822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DCCE7E-834B-D349-750F-262A220FD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2BCD1-2788-40CF-A162-CE4C6C41DC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6976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1FB1A0-4636-BEB9-5F62-AFF409C749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629A36-A4CB-D144-9D0F-FBE306E964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EB6F14-D912-CDD1-378D-BDFDBB1BF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255A8-D777-4116-A41C-D7AF76C644AB}" type="datetimeFigureOut">
              <a:rPr lang="en-GB" smtClean="0"/>
              <a:t>29/06/2022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9050D4-CBEC-E3E8-5046-2D6BC8F38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A0F930-D06C-367D-BE89-A9352FAE2A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2BCD1-2788-40CF-A162-CE4C6C41DC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934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1E8557-794C-88FC-93C8-B3DE4F20BA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E5787B-2D3D-38A7-D297-0DE8A4F170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D21572-4CF5-8353-CD23-3F4B9021A3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19D74E-DA80-C3F0-687F-C181088E54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255A8-D777-4116-A41C-D7AF76C644AB}" type="datetimeFigureOut">
              <a:rPr lang="en-GB" smtClean="0"/>
              <a:t>29/06/2022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86A39F-AF52-418B-41E1-A374D95F39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6487E3-A004-99D0-F94E-44FDB0EEB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2BCD1-2788-40CF-A162-CE4C6C41DC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9135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7E6D1F-E219-7309-52F6-9ED31A2C6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5F8638-8AC6-0C30-2B30-1F99DE13D1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4152F8-9D9E-2B07-7D4D-64F3255CE9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D2F498-0E45-F4FD-EAA5-4E3A83EF83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B024860-BAF6-2ECE-0464-7149CBDBE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7B9F071-7A2A-78A2-53F8-2AA5BA046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255A8-D777-4116-A41C-D7AF76C644AB}" type="datetimeFigureOut">
              <a:rPr lang="en-GB" smtClean="0"/>
              <a:t>29/06/2022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6DCD714-045F-CB63-87A0-4320BEF3B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031FDC0-0D2E-5E88-AF5A-34119C887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2BCD1-2788-40CF-A162-CE4C6C41DC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3506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8A0AAA-FC51-B394-5165-3198261C77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E553E4-B733-B2FD-4FBF-CE12C6DA3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255A8-D777-4116-A41C-D7AF76C644AB}" type="datetimeFigureOut">
              <a:rPr lang="en-GB" smtClean="0"/>
              <a:t>29/06/2022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81B54A-9403-F415-2F35-527F95C096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896BFD-8C91-E455-0AEC-CF7D45956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2BCD1-2788-40CF-A162-CE4C6C41DC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5198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D973470-C593-DCED-273F-A07900D3D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255A8-D777-4116-A41C-D7AF76C644AB}" type="datetimeFigureOut">
              <a:rPr lang="en-GB" smtClean="0"/>
              <a:t>29/06/2022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E64B134-A4C5-9A88-5404-626AE5C1F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803F5B-D5DD-3632-2905-90D4A82AF8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2BCD1-2788-40CF-A162-CE4C6C41DC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2953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3222F0-EEC5-2D9B-E389-9413AE3F6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72651D-08DE-BCBD-6E7E-EF9CA224C5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AD9632-C721-47FB-F779-07EC4202DA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C0667C-7C7C-C436-C88F-DCAB9C5762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255A8-D777-4116-A41C-D7AF76C644AB}" type="datetimeFigureOut">
              <a:rPr lang="en-GB" smtClean="0"/>
              <a:t>29/06/2022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3F27D6-4EBF-16C7-94B1-143A2C6CF0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E919ED-43DE-A40D-71E4-2A1DFBA31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2BCD1-2788-40CF-A162-CE4C6C41DC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829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549F6A-880F-59BB-2D2D-3861A09B93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62EA19-ECFD-DE6A-97DA-742752A991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1DFFBD1-AD08-C296-1E95-C87E00B224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EDA3A8-5955-AA52-0B3C-38879023CE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255A8-D777-4116-A41C-D7AF76C644AB}" type="datetimeFigureOut">
              <a:rPr lang="en-GB" smtClean="0"/>
              <a:t>29/06/2022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DD7AF7-D3B5-D185-1B16-CFE5FB8A55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4154BC-39F5-A94C-D437-FFEE054EB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2BCD1-2788-40CF-A162-CE4C6C41DC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9140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78BE3E7-8656-60B2-C1DC-C6EF22CDE7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84BE5F-D68D-D81C-DC37-EA1FC05302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4D0E91-9702-DA16-E9CE-B7EBBC504B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255A8-D777-4116-A41C-D7AF76C644AB}" type="datetimeFigureOut">
              <a:rPr lang="en-GB" smtClean="0"/>
              <a:t>29/06/2022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4F91B2-9A23-A00E-F5A6-DD52E25D75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17C12A-1F79-B186-AD82-3C99366E74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E2BCD1-2788-40CF-A162-CE4C6C41DC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324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illowflameproductions.com/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pixabay.com/photos/basket-blur-outdoor-picnic-2594872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7823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ultiplication Sign 1">
            <a:extLst>
              <a:ext uri="{FF2B5EF4-FFF2-40B4-BE49-F238E27FC236}">
                <a16:creationId xmlns:a16="http://schemas.microsoft.com/office/drawing/2014/main" id="{116F7429-362E-7200-B02C-0721D54D2479}"/>
              </a:ext>
            </a:extLst>
          </p:cNvPr>
          <p:cNvSpPr/>
          <p:nvPr/>
        </p:nvSpPr>
        <p:spPr>
          <a:xfrm>
            <a:off x="109151" y="5604808"/>
            <a:ext cx="711200" cy="646545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ircle: Hollow 2">
            <a:extLst>
              <a:ext uri="{FF2B5EF4-FFF2-40B4-BE49-F238E27FC236}">
                <a16:creationId xmlns:a16="http://schemas.microsoft.com/office/drawing/2014/main" id="{F03169DB-E4C2-B6FB-8BF0-6C06490C5516}"/>
              </a:ext>
            </a:extLst>
          </p:cNvPr>
          <p:cNvSpPr/>
          <p:nvPr/>
        </p:nvSpPr>
        <p:spPr>
          <a:xfrm>
            <a:off x="268495" y="6251353"/>
            <a:ext cx="437216" cy="444594"/>
          </a:xfrm>
          <a:prstGeom prst="donut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" name="Multiplication Sign 3">
            <a:extLst>
              <a:ext uri="{FF2B5EF4-FFF2-40B4-BE49-F238E27FC236}">
                <a16:creationId xmlns:a16="http://schemas.microsoft.com/office/drawing/2014/main" id="{1F17610A-8B09-F69C-BE9B-92D3FC4F0FC9}"/>
              </a:ext>
            </a:extLst>
          </p:cNvPr>
          <p:cNvSpPr/>
          <p:nvPr/>
        </p:nvSpPr>
        <p:spPr>
          <a:xfrm>
            <a:off x="651941" y="5601216"/>
            <a:ext cx="711200" cy="646545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Multiplication Sign 4">
            <a:extLst>
              <a:ext uri="{FF2B5EF4-FFF2-40B4-BE49-F238E27FC236}">
                <a16:creationId xmlns:a16="http://schemas.microsoft.com/office/drawing/2014/main" id="{76BA4C5A-4EA8-4D5E-7358-4E4F9490AF2D}"/>
              </a:ext>
            </a:extLst>
          </p:cNvPr>
          <p:cNvSpPr/>
          <p:nvPr/>
        </p:nvSpPr>
        <p:spPr>
          <a:xfrm>
            <a:off x="1194731" y="5597624"/>
            <a:ext cx="711200" cy="646545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Multiplication Sign 5">
            <a:extLst>
              <a:ext uri="{FF2B5EF4-FFF2-40B4-BE49-F238E27FC236}">
                <a16:creationId xmlns:a16="http://schemas.microsoft.com/office/drawing/2014/main" id="{E4E49B9D-D60C-A845-F4CE-F167D469402E}"/>
              </a:ext>
            </a:extLst>
          </p:cNvPr>
          <p:cNvSpPr/>
          <p:nvPr/>
        </p:nvSpPr>
        <p:spPr>
          <a:xfrm>
            <a:off x="1737521" y="5594032"/>
            <a:ext cx="711200" cy="646545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Multiplication Sign 6">
            <a:extLst>
              <a:ext uri="{FF2B5EF4-FFF2-40B4-BE49-F238E27FC236}">
                <a16:creationId xmlns:a16="http://schemas.microsoft.com/office/drawing/2014/main" id="{891F8E4A-F617-54D9-2D43-A71487724E2F}"/>
              </a:ext>
            </a:extLst>
          </p:cNvPr>
          <p:cNvSpPr/>
          <p:nvPr/>
        </p:nvSpPr>
        <p:spPr>
          <a:xfrm>
            <a:off x="2280311" y="5590440"/>
            <a:ext cx="711200" cy="646545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Multiplication Sign 7">
            <a:extLst>
              <a:ext uri="{FF2B5EF4-FFF2-40B4-BE49-F238E27FC236}">
                <a16:creationId xmlns:a16="http://schemas.microsoft.com/office/drawing/2014/main" id="{89A71643-1AF7-8E6F-B223-150B2394B516}"/>
              </a:ext>
            </a:extLst>
          </p:cNvPr>
          <p:cNvSpPr/>
          <p:nvPr/>
        </p:nvSpPr>
        <p:spPr>
          <a:xfrm>
            <a:off x="2823101" y="5586848"/>
            <a:ext cx="711200" cy="646545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Multiplication Sign 8">
            <a:extLst>
              <a:ext uri="{FF2B5EF4-FFF2-40B4-BE49-F238E27FC236}">
                <a16:creationId xmlns:a16="http://schemas.microsoft.com/office/drawing/2014/main" id="{206F3406-F1F5-4ED1-D42E-1159D8F0AB96}"/>
              </a:ext>
            </a:extLst>
          </p:cNvPr>
          <p:cNvSpPr/>
          <p:nvPr/>
        </p:nvSpPr>
        <p:spPr>
          <a:xfrm>
            <a:off x="3365891" y="5583256"/>
            <a:ext cx="711200" cy="646545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Multiplication Sign 9">
            <a:extLst>
              <a:ext uri="{FF2B5EF4-FFF2-40B4-BE49-F238E27FC236}">
                <a16:creationId xmlns:a16="http://schemas.microsoft.com/office/drawing/2014/main" id="{BC08C9DD-1FD9-FAE7-E542-276269D4E5D6}"/>
              </a:ext>
            </a:extLst>
          </p:cNvPr>
          <p:cNvSpPr/>
          <p:nvPr/>
        </p:nvSpPr>
        <p:spPr>
          <a:xfrm>
            <a:off x="3908681" y="5579664"/>
            <a:ext cx="711200" cy="646545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Multiplication Sign 10">
            <a:extLst>
              <a:ext uri="{FF2B5EF4-FFF2-40B4-BE49-F238E27FC236}">
                <a16:creationId xmlns:a16="http://schemas.microsoft.com/office/drawing/2014/main" id="{2713608B-AC33-3963-201E-DB274DDAF226}"/>
              </a:ext>
            </a:extLst>
          </p:cNvPr>
          <p:cNvSpPr/>
          <p:nvPr/>
        </p:nvSpPr>
        <p:spPr>
          <a:xfrm>
            <a:off x="4451471" y="5576072"/>
            <a:ext cx="711200" cy="646545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Multiplication Sign 11">
            <a:extLst>
              <a:ext uri="{FF2B5EF4-FFF2-40B4-BE49-F238E27FC236}">
                <a16:creationId xmlns:a16="http://schemas.microsoft.com/office/drawing/2014/main" id="{6AAF786C-3525-A1A4-698B-AE3053C7E391}"/>
              </a:ext>
            </a:extLst>
          </p:cNvPr>
          <p:cNvSpPr/>
          <p:nvPr/>
        </p:nvSpPr>
        <p:spPr>
          <a:xfrm>
            <a:off x="4994261" y="5572480"/>
            <a:ext cx="711200" cy="646545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Circle: Hollow 12">
            <a:extLst>
              <a:ext uri="{FF2B5EF4-FFF2-40B4-BE49-F238E27FC236}">
                <a16:creationId xmlns:a16="http://schemas.microsoft.com/office/drawing/2014/main" id="{08A5B195-F1CD-19F5-FDB8-514EF22127C6}"/>
              </a:ext>
            </a:extLst>
          </p:cNvPr>
          <p:cNvSpPr/>
          <p:nvPr/>
        </p:nvSpPr>
        <p:spPr>
          <a:xfrm>
            <a:off x="788199" y="6247761"/>
            <a:ext cx="437216" cy="444594"/>
          </a:xfrm>
          <a:prstGeom prst="donut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" name="Circle: Hollow 13">
            <a:extLst>
              <a:ext uri="{FF2B5EF4-FFF2-40B4-BE49-F238E27FC236}">
                <a16:creationId xmlns:a16="http://schemas.microsoft.com/office/drawing/2014/main" id="{6CDE9854-3C57-E524-586F-638FED575B92}"/>
              </a:ext>
            </a:extLst>
          </p:cNvPr>
          <p:cNvSpPr/>
          <p:nvPr/>
        </p:nvSpPr>
        <p:spPr>
          <a:xfrm>
            <a:off x="1307903" y="6244169"/>
            <a:ext cx="437216" cy="444594"/>
          </a:xfrm>
          <a:prstGeom prst="donut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5" name="Circle: Hollow 14">
            <a:extLst>
              <a:ext uri="{FF2B5EF4-FFF2-40B4-BE49-F238E27FC236}">
                <a16:creationId xmlns:a16="http://schemas.microsoft.com/office/drawing/2014/main" id="{9789CE0C-E24A-4E77-FF2B-F3AB3AFEC163}"/>
              </a:ext>
            </a:extLst>
          </p:cNvPr>
          <p:cNvSpPr/>
          <p:nvPr/>
        </p:nvSpPr>
        <p:spPr>
          <a:xfrm>
            <a:off x="1827607" y="6240577"/>
            <a:ext cx="437216" cy="444594"/>
          </a:xfrm>
          <a:prstGeom prst="donut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6" name="Circle: Hollow 15">
            <a:extLst>
              <a:ext uri="{FF2B5EF4-FFF2-40B4-BE49-F238E27FC236}">
                <a16:creationId xmlns:a16="http://schemas.microsoft.com/office/drawing/2014/main" id="{6F673EE8-8AC6-CB72-4A79-0A2DEB61073A}"/>
              </a:ext>
            </a:extLst>
          </p:cNvPr>
          <p:cNvSpPr/>
          <p:nvPr/>
        </p:nvSpPr>
        <p:spPr>
          <a:xfrm>
            <a:off x="2347311" y="6236985"/>
            <a:ext cx="437216" cy="444594"/>
          </a:xfrm>
          <a:prstGeom prst="donut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7" name="Circle: Hollow 16">
            <a:extLst>
              <a:ext uri="{FF2B5EF4-FFF2-40B4-BE49-F238E27FC236}">
                <a16:creationId xmlns:a16="http://schemas.microsoft.com/office/drawing/2014/main" id="{C1BD9484-9F3F-7517-C8F3-CD930C9F3F6A}"/>
              </a:ext>
            </a:extLst>
          </p:cNvPr>
          <p:cNvSpPr/>
          <p:nvPr/>
        </p:nvSpPr>
        <p:spPr>
          <a:xfrm>
            <a:off x="2867015" y="6233393"/>
            <a:ext cx="437216" cy="444594"/>
          </a:xfrm>
          <a:prstGeom prst="donut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8" name="Circle: Hollow 17">
            <a:extLst>
              <a:ext uri="{FF2B5EF4-FFF2-40B4-BE49-F238E27FC236}">
                <a16:creationId xmlns:a16="http://schemas.microsoft.com/office/drawing/2014/main" id="{A9A11AC9-638C-9AA6-49DB-A8A86B35100C}"/>
              </a:ext>
            </a:extLst>
          </p:cNvPr>
          <p:cNvSpPr/>
          <p:nvPr/>
        </p:nvSpPr>
        <p:spPr>
          <a:xfrm>
            <a:off x="3386719" y="6229801"/>
            <a:ext cx="437216" cy="444594"/>
          </a:xfrm>
          <a:prstGeom prst="donut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9" name="Circle: Hollow 18">
            <a:extLst>
              <a:ext uri="{FF2B5EF4-FFF2-40B4-BE49-F238E27FC236}">
                <a16:creationId xmlns:a16="http://schemas.microsoft.com/office/drawing/2014/main" id="{50918FB5-90F4-C04F-204F-0C50AD5B18E8}"/>
              </a:ext>
            </a:extLst>
          </p:cNvPr>
          <p:cNvSpPr/>
          <p:nvPr/>
        </p:nvSpPr>
        <p:spPr>
          <a:xfrm>
            <a:off x="3906423" y="6226209"/>
            <a:ext cx="437216" cy="444594"/>
          </a:xfrm>
          <a:prstGeom prst="donut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0" name="Circle: Hollow 19">
            <a:extLst>
              <a:ext uri="{FF2B5EF4-FFF2-40B4-BE49-F238E27FC236}">
                <a16:creationId xmlns:a16="http://schemas.microsoft.com/office/drawing/2014/main" id="{481B4C70-73D2-083E-5768-27D7FD978175}"/>
              </a:ext>
            </a:extLst>
          </p:cNvPr>
          <p:cNvSpPr/>
          <p:nvPr/>
        </p:nvSpPr>
        <p:spPr>
          <a:xfrm>
            <a:off x="4426127" y="6222617"/>
            <a:ext cx="437216" cy="444594"/>
          </a:xfrm>
          <a:prstGeom prst="donut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1" name="Circle: Hollow 20">
            <a:extLst>
              <a:ext uri="{FF2B5EF4-FFF2-40B4-BE49-F238E27FC236}">
                <a16:creationId xmlns:a16="http://schemas.microsoft.com/office/drawing/2014/main" id="{632BD077-87FF-048E-7824-32A3FBCDDE73}"/>
              </a:ext>
            </a:extLst>
          </p:cNvPr>
          <p:cNvSpPr/>
          <p:nvPr/>
        </p:nvSpPr>
        <p:spPr>
          <a:xfrm>
            <a:off x="4945831" y="6219025"/>
            <a:ext cx="437216" cy="444594"/>
          </a:xfrm>
          <a:prstGeom prst="donut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3033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ultiplication Sign 1">
            <a:extLst>
              <a:ext uri="{FF2B5EF4-FFF2-40B4-BE49-F238E27FC236}">
                <a16:creationId xmlns:a16="http://schemas.microsoft.com/office/drawing/2014/main" id="{85397354-B058-B89A-3BE3-DC8462463CE8}"/>
              </a:ext>
            </a:extLst>
          </p:cNvPr>
          <p:cNvSpPr/>
          <p:nvPr/>
        </p:nvSpPr>
        <p:spPr>
          <a:xfrm>
            <a:off x="109151" y="5604808"/>
            <a:ext cx="711200" cy="646545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ircle: Hollow 2">
            <a:extLst>
              <a:ext uri="{FF2B5EF4-FFF2-40B4-BE49-F238E27FC236}">
                <a16:creationId xmlns:a16="http://schemas.microsoft.com/office/drawing/2014/main" id="{5B165586-35A5-82F8-099F-41475642735C}"/>
              </a:ext>
            </a:extLst>
          </p:cNvPr>
          <p:cNvSpPr/>
          <p:nvPr/>
        </p:nvSpPr>
        <p:spPr>
          <a:xfrm>
            <a:off x="268495" y="6251353"/>
            <a:ext cx="437216" cy="444594"/>
          </a:xfrm>
          <a:prstGeom prst="donut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" name="Multiplication Sign 3">
            <a:extLst>
              <a:ext uri="{FF2B5EF4-FFF2-40B4-BE49-F238E27FC236}">
                <a16:creationId xmlns:a16="http://schemas.microsoft.com/office/drawing/2014/main" id="{9DBF1C58-6AFA-DE41-F257-B3E69B3BC1D4}"/>
              </a:ext>
            </a:extLst>
          </p:cNvPr>
          <p:cNvSpPr/>
          <p:nvPr/>
        </p:nvSpPr>
        <p:spPr>
          <a:xfrm>
            <a:off x="651941" y="5601216"/>
            <a:ext cx="711200" cy="646545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Multiplication Sign 4">
            <a:extLst>
              <a:ext uri="{FF2B5EF4-FFF2-40B4-BE49-F238E27FC236}">
                <a16:creationId xmlns:a16="http://schemas.microsoft.com/office/drawing/2014/main" id="{B38E868B-0152-7751-5861-2D653FAFB434}"/>
              </a:ext>
            </a:extLst>
          </p:cNvPr>
          <p:cNvSpPr/>
          <p:nvPr/>
        </p:nvSpPr>
        <p:spPr>
          <a:xfrm>
            <a:off x="1194731" y="5597624"/>
            <a:ext cx="711200" cy="646545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Multiplication Sign 5">
            <a:extLst>
              <a:ext uri="{FF2B5EF4-FFF2-40B4-BE49-F238E27FC236}">
                <a16:creationId xmlns:a16="http://schemas.microsoft.com/office/drawing/2014/main" id="{DFF6827F-80D7-DA06-04A6-4CC67AD5A46D}"/>
              </a:ext>
            </a:extLst>
          </p:cNvPr>
          <p:cNvSpPr/>
          <p:nvPr/>
        </p:nvSpPr>
        <p:spPr>
          <a:xfrm>
            <a:off x="1737521" y="5594032"/>
            <a:ext cx="711200" cy="646545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Multiplication Sign 6">
            <a:extLst>
              <a:ext uri="{FF2B5EF4-FFF2-40B4-BE49-F238E27FC236}">
                <a16:creationId xmlns:a16="http://schemas.microsoft.com/office/drawing/2014/main" id="{2E6CE115-AE8B-3892-687A-B79062278DB5}"/>
              </a:ext>
            </a:extLst>
          </p:cNvPr>
          <p:cNvSpPr/>
          <p:nvPr/>
        </p:nvSpPr>
        <p:spPr>
          <a:xfrm>
            <a:off x="2280311" y="5590440"/>
            <a:ext cx="711200" cy="646545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Multiplication Sign 7">
            <a:extLst>
              <a:ext uri="{FF2B5EF4-FFF2-40B4-BE49-F238E27FC236}">
                <a16:creationId xmlns:a16="http://schemas.microsoft.com/office/drawing/2014/main" id="{E0728667-A14B-8604-B33A-56A72B1EE527}"/>
              </a:ext>
            </a:extLst>
          </p:cNvPr>
          <p:cNvSpPr/>
          <p:nvPr/>
        </p:nvSpPr>
        <p:spPr>
          <a:xfrm>
            <a:off x="2823101" y="5586848"/>
            <a:ext cx="711200" cy="646545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Multiplication Sign 8">
            <a:extLst>
              <a:ext uri="{FF2B5EF4-FFF2-40B4-BE49-F238E27FC236}">
                <a16:creationId xmlns:a16="http://schemas.microsoft.com/office/drawing/2014/main" id="{2D1BB9A1-28F7-313E-B3F7-C25CA75C2764}"/>
              </a:ext>
            </a:extLst>
          </p:cNvPr>
          <p:cNvSpPr/>
          <p:nvPr/>
        </p:nvSpPr>
        <p:spPr>
          <a:xfrm>
            <a:off x="3365891" y="5583256"/>
            <a:ext cx="711200" cy="646545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Multiplication Sign 9">
            <a:extLst>
              <a:ext uri="{FF2B5EF4-FFF2-40B4-BE49-F238E27FC236}">
                <a16:creationId xmlns:a16="http://schemas.microsoft.com/office/drawing/2014/main" id="{192271C5-3DD4-0371-68DF-D6A1C2C6DB18}"/>
              </a:ext>
            </a:extLst>
          </p:cNvPr>
          <p:cNvSpPr/>
          <p:nvPr/>
        </p:nvSpPr>
        <p:spPr>
          <a:xfrm>
            <a:off x="3908681" y="5579664"/>
            <a:ext cx="711200" cy="646545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Multiplication Sign 10">
            <a:extLst>
              <a:ext uri="{FF2B5EF4-FFF2-40B4-BE49-F238E27FC236}">
                <a16:creationId xmlns:a16="http://schemas.microsoft.com/office/drawing/2014/main" id="{AF8877F8-8B18-24AC-20F0-6B7A98AFEFB0}"/>
              </a:ext>
            </a:extLst>
          </p:cNvPr>
          <p:cNvSpPr/>
          <p:nvPr/>
        </p:nvSpPr>
        <p:spPr>
          <a:xfrm>
            <a:off x="4451471" y="5576072"/>
            <a:ext cx="711200" cy="646545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Multiplication Sign 11">
            <a:extLst>
              <a:ext uri="{FF2B5EF4-FFF2-40B4-BE49-F238E27FC236}">
                <a16:creationId xmlns:a16="http://schemas.microsoft.com/office/drawing/2014/main" id="{11718525-D86A-29E9-02F9-BB2905E33409}"/>
              </a:ext>
            </a:extLst>
          </p:cNvPr>
          <p:cNvSpPr/>
          <p:nvPr/>
        </p:nvSpPr>
        <p:spPr>
          <a:xfrm>
            <a:off x="4994261" y="5572480"/>
            <a:ext cx="711200" cy="646545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Circle: Hollow 12">
            <a:extLst>
              <a:ext uri="{FF2B5EF4-FFF2-40B4-BE49-F238E27FC236}">
                <a16:creationId xmlns:a16="http://schemas.microsoft.com/office/drawing/2014/main" id="{8A622B15-636B-2C29-2033-F91F1A0C4118}"/>
              </a:ext>
            </a:extLst>
          </p:cNvPr>
          <p:cNvSpPr/>
          <p:nvPr/>
        </p:nvSpPr>
        <p:spPr>
          <a:xfrm>
            <a:off x="788199" y="6247761"/>
            <a:ext cx="437216" cy="444594"/>
          </a:xfrm>
          <a:prstGeom prst="donut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" name="Circle: Hollow 13">
            <a:extLst>
              <a:ext uri="{FF2B5EF4-FFF2-40B4-BE49-F238E27FC236}">
                <a16:creationId xmlns:a16="http://schemas.microsoft.com/office/drawing/2014/main" id="{0D1274CB-2899-E9B4-777B-17FB04941286}"/>
              </a:ext>
            </a:extLst>
          </p:cNvPr>
          <p:cNvSpPr/>
          <p:nvPr/>
        </p:nvSpPr>
        <p:spPr>
          <a:xfrm>
            <a:off x="1307903" y="6244169"/>
            <a:ext cx="437216" cy="444594"/>
          </a:xfrm>
          <a:prstGeom prst="donut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5" name="Circle: Hollow 14">
            <a:extLst>
              <a:ext uri="{FF2B5EF4-FFF2-40B4-BE49-F238E27FC236}">
                <a16:creationId xmlns:a16="http://schemas.microsoft.com/office/drawing/2014/main" id="{93A5D1F1-76F7-24D7-8FAA-1CFFEFC02779}"/>
              </a:ext>
            </a:extLst>
          </p:cNvPr>
          <p:cNvSpPr/>
          <p:nvPr/>
        </p:nvSpPr>
        <p:spPr>
          <a:xfrm>
            <a:off x="1827607" y="6240577"/>
            <a:ext cx="437216" cy="444594"/>
          </a:xfrm>
          <a:prstGeom prst="donut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6" name="Circle: Hollow 15">
            <a:extLst>
              <a:ext uri="{FF2B5EF4-FFF2-40B4-BE49-F238E27FC236}">
                <a16:creationId xmlns:a16="http://schemas.microsoft.com/office/drawing/2014/main" id="{B4931DE0-17DD-792B-9D77-67AAD6315119}"/>
              </a:ext>
            </a:extLst>
          </p:cNvPr>
          <p:cNvSpPr/>
          <p:nvPr/>
        </p:nvSpPr>
        <p:spPr>
          <a:xfrm>
            <a:off x="2347311" y="6236985"/>
            <a:ext cx="437216" cy="444594"/>
          </a:xfrm>
          <a:prstGeom prst="donut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7" name="Circle: Hollow 16">
            <a:extLst>
              <a:ext uri="{FF2B5EF4-FFF2-40B4-BE49-F238E27FC236}">
                <a16:creationId xmlns:a16="http://schemas.microsoft.com/office/drawing/2014/main" id="{21F71062-E858-570E-412C-97063B70C738}"/>
              </a:ext>
            </a:extLst>
          </p:cNvPr>
          <p:cNvSpPr/>
          <p:nvPr/>
        </p:nvSpPr>
        <p:spPr>
          <a:xfrm>
            <a:off x="2867015" y="6233393"/>
            <a:ext cx="437216" cy="444594"/>
          </a:xfrm>
          <a:prstGeom prst="donut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8" name="Circle: Hollow 17">
            <a:extLst>
              <a:ext uri="{FF2B5EF4-FFF2-40B4-BE49-F238E27FC236}">
                <a16:creationId xmlns:a16="http://schemas.microsoft.com/office/drawing/2014/main" id="{2F469E9D-9E68-8367-97FC-2622359360E8}"/>
              </a:ext>
            </a:extLst>
          </p:cNvPr>
          <p:cNvSpPr/>
          <p:nvPr/>
        </p:nvSpPr>
        <p:spPr>
          <a:xfrm>
            <a:off x="3386719" y="6229801"/>
            <a:ext cx="437216" cy="444594"/>
          </a:xfrm>
          <a:prstGeom prst="donut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9" name="Circle: Hollow 18">
            <a:extLst>
              <a:ext uri="{FF2B5EF4-FFF2-40B4-BE49-F238E27FC236}">
                <a16:creationId xmlns:a16="http://schemas.microsoft.com/office/drawing/2014/main" id="{19037C0D-1E1E-127A-5C03-AAEE3623977C}"/>
              </a:ext>
            </a:extLst>
          </p:cNvPr>
          <p:cNvSpPr/>
          <p:nvPr/>
        </p:nvSpPr>
        <p:spPr>
          <a:xfrm>
            <a:off x="3906423" y="6226209"/>
            <a:ext cx="437216" cy="444594"/>
          </a:xfrm>
          <a:prstGeom prst="donut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0" name="Circle: Hollow 19">
            <a:extLst>
              <a:ext uri="{FF2B5EF4-FFF2-40B4-BE49-F238E27FC236}">
                <a16:creationId xmlns:a16="http://schemas.microsoft.com/office/drawing/2014/main" id="{47A6EA2F-A30B-C8F3-6C94-3BF7040AB0D3}"/>
              </a:ext>
            </a:extLst>
          </p:cNvPr>
          <p:cNvSpPr/>
          <p:nvPr/>
        </p:nvSpPr>
        <p:spPr>
          <a:xfrm>
            <a:off x="4426127" y="6222617"/>
            <a:ext cx="437216" cy="444594"/>
          </a:xfrm>
          <a:prstGeom prst="donut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1" name="Circle: Hollow 20">
            <a:extLst>
              <a:ext uri="{FF2B5EF4-FFF2-40B4-BE49-F238E27FC236}">
                <a16:creationId xmlns:a16="http://schemas.microsoft.com/office/drawing/2014/main" id="{CEEF9C60-419A-4388-9A96-AB24950257FB}"/>
              </a:ext>
            </a:extLst>
          </p:cNvPr>
          <p:cNvSpPr/>
          <p:nvPr/>
        </p:nvSpPr>
        <p:spPr>
          <a:xfrm>
            <a:off x="4945831" y="6219025"/>
            <a:ext cx="437216" cy="444594"/>
          </a:xfrm>
          <a:prstGeom prst="donut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44780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ultiplication Sign 1">
            <a:extLst>
              <a:ext uri="{FF2B5EF4-FFF2-40B4-BE49-F238E27FC236}">
                <a16:creationId xmlns:a16="http://schemas.microsoft.com/office/drawing/2014/main" id="{B9C23F52-A744-1389-4A56-280CCDBB0DF7}"/>
              </a:ext>
            </a:extLst>
          </p:cNvPr>
          <p:cNvSpPr/>
          <p:nvPr/>
        </p:nvSpPr>
        <p:spPr>
          <a:xfrm>
            <a:off x="109151" y="5604808"/>
            <a:ext cx="711200" cy="646545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ircle: Hollow 2">
            <a:extLst>
              <a:ext uri="{FF2B5EF4-FFF2-40B4-BE49-F238E27FC236}">
                <a16:creationId xmlns:a16="http://schemas.microsoft.com/office/drawing/2014/main" id="{529EB5ED-B5B8-9150-FD10-B9879A8F36AC}"/>
              </a:ext>
            </a:extLst>
          </p:cNvPr>
          <p:cNvSpPr/>
          <p:nvPr/>
        </p:nvSpPr>
        <p:spPr>
          <a:xfrm>
            <a:off x="268495" y="6251353"/>
            <a:ext cx="437216" cy="444594"/>
          </a:xfrm>
          <a:prstGeom prst="donut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" name="Multiplication Sign 3">
            <a:extLst>
              <a:ext uri="{FF2B5EF4-FFF2-40B4-BE49-F238E27FC236}">
                <a16:creationId xmlns:a16="http://schemas.microsoft.com/office/drawing/2014/main" id="{3C7E8759-5B2B-F962-A8A0-534629DE5394}"/>
              </a:ext>
            </a:extLst>
          </p:cNvPr>
          <p:cNvSpPr/>
          <p:nvPr/>
        </p:nvSpPr>
        <p:spPr>
          <a:xfrm>
            <a:off x="651941" y="5601216"/>
            <a:ext cx="711200" cy="646545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Multiplication Sign 4">
            <a:extLst>
              <a:ext uri="{FF2B5EF4-FFF2-40B4-BE49-F238E27FC236}">
                <a16:creationId xmlns:a16="http://schemas.microsoft.com/office/drawing/2014/main" id="{59E03E4D-80F4-62BC-7BF6-2DA4266EF930}"/>
              </a:ext>
            </a:extLst>
          </p:cNvPr>
          <p:cNvSpPr/>
          <p:nvPr/>
        </p:nvSpPr>
        <p:spPr>
          <a:xfrm>
            <a:off x="1194731" y="5597624"/>
            <a:ext cx="711200" cy="646545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Multiplication Sign 5">
            <a:extLst>
              <a:ext uri="{FF2B5EF4-FFF2-40B4-BE49-F238E27FC236}">
                <a16:creationId xmlns:a16="http://schemas.microsoft.com/office/drawing/2014/main" id="{C1EF2DC2-9D4D-44AB-C1C5-EB533E631C79}"/>
              </a:ext>
            </a:extLst>
          </p:cNvPr>
          <p:cNvSpPr/>
          <p:nvPr/>
        </p:nvSpPr>
        <p:spPr>
          <a:xfrm>
            <a:off x="1737521" y="5594032"/>
            <a:ext cx="711200" cy="646545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Multiplication Sign 6">
            <a:extLst>
              <a:ext uri="{FF2B5EF4-FFF2-40B4-BE49-F238E27FC236}">
                <a16:creationId xmlns:a16="http://schemas.microsoft.com/office/drawing/2014/main" id="{7955CEF3-A435-AE19-5A19-25E366F685C7}"/>
              </a:ext>
            </a:extLst>
          </p:cNvPr>
          <p:cNvSpPr/>
          <p:nvPr/>
        </p:nvSpPr>
        <p:spPr>
          <a:xfrm>
            <a:off x="2280311" y="5590440"/>
            <a:ext cx="711200" cy="646545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Multiplication Sign 7">
            <a:extLst>
              <a:ext uri="{FF2B5EF4-FFF2-40B4-BE49-F238E27FC236}">
                <a16:creationId xmlns:a16="http://schemas.microsoft.com/office/drawing/2014/main" id="{00561946-C960-19E5-C8FF-4A3F676D954B}"/>
              </a:ext>
            </a:extLst>
          </p:cNvPr>
          <p:cNvSpPr/>
          <p:nvPr/>
        </p:nvSpPr>
        <p:spPr>
          <a:xfrm>
            <a:off x="2823101" y="5586848"/>
            <a:ext cx="711200" cy="646545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Multiplication Sign 8">
            <a:extLst>
              <a:ext uri="{FF2B5EF4-FFF2-40B4-BE49-F238E27FC236}">
                <a16:creationId xmlns:a16="http://schemas.microsoft.com/office/drawing/2014/main" id="{88804695-5F7B-F4E3-C42C-272E05BA6AD3}"/>
              </a:ext>
            </a:extLst>
          </p:cNvPr>
          <p:cNvSpPr/>
          <p:nvPr/>
        </p:nvSpPr>
        <p:spPr>
          <a:xfrm>
            <a:off x="3365891" y="5583256"/>
            <a:ext cx="711200" cy="646545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Multiplication Sign 9">
            <a:extLst>
              <a:ext uri="{FF2B5EF4-FFF2-40B4-BE49-F238E27FC236}">
                <a16:creationId xmlns:a16="http://schemas.microsoft.com/office/drawing/2014/main" id="{1C051310-F150-7B2E-9DB7-07CE5BE0E0ED}"/>
              </a:ext>
            </a:extLst>
          </p:cNvPr>
          <p:cNvSpPr/>
          <p:nvPr/>
        </p:nvSpPr>
        <p:spPr>
          <a:xfrm>
            <a:off x="3908681" y="5579664"/>
            <a:ext cx="711200" cy="646545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Multiplication Sign 10">
            <a:extLst>
              <a:ext uri="{FF2B5EF4-FFF2-40B4-BE49-F238E27FC236}">
                <a16:creationId xmlns:a16="http://schemas.microsoft.com/office/drawing/2014/main" id="{B0BA1665-9CB4-3E70-8818-67C4945D075F}"/>
              </a:ext>
            </a:extLst>
          </p:cNvPr>
          <p:cNvSpPr/>
          <p:nvPr/>
        </p:nvSpPr>
        <p:spPr>
          <a:xfrm>
            <a:off x="4451471" y="5576072"/>
            <a:ext cx="711200" cy="646545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Multiplication Sign 11">
            <a:extLst>
              <a:ext uri="{FF2B5EF4-FFF2-40B4-BE49-F238E27FC236}">
                <a16:creationId xmlns:a16="http://schemas.microsoft.com/office/drawing/2014/main" id="{3F305D3E-7961-9740-DE04-C1F45FC6DD9B}"/>
              </a:ext>
            </a:extLst>
          </p:cNvPr>
          <p:cNvSpPr/>
          <p:nvPr/>
        </p:nvSpPr>
        <p:spPr>
          <a:xfrm>
            <a:off x="4994261" y="5572480"/>
            <a:ext cx="711200" cy="646545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Circle: Hollow 12">
            <a:extLst>
              <a:ext uri="{FF2B5EF4-FFF2-40B4-BE49-F238E27FC236}">
                <a16:creationId xmlns:a16="http://schemas.microsoft.com/office/drawing/2014/main" id="{8E7424A9-2663-9000-A3D4-0F6E5DC7BE25}"/>
              </a:ext>
            </a:extLst>
          </p:cNvPr>
          <p:cNvSpPr/>
          <p:nvPr/>
        </p:nvSpPr>
        <p:spPr>
          <a:xfrm>
            <a:off x="788199" y="6247761"/>
            <a:ext cx="437216" cy="444594"/>
          </a:xfrm>
          <a:prstGeom prst="donut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" name="Circle: Hollow 13">
            <a:extLst>
              <a:ext uri="{FF2B5EF4-FFF2-40B4-BE49-F238E27FC236}">
                <a16:creationId xmlns:a16="http://schemas.microsoft.com/office/drawing/2014/main" id="{B5C61EC9-4227-7057-5916-6A4B03ACE6DF}"/>
              </a:ext>
            </a:extLst>
          </p:cNvPr>
          <p:cNvSpPr/>
          <p:nvPr/>
        </p:nvSpPr>
        <p:spPr>
          <a:xfrm>
            <a:off x="1307903" y="6244169"/>
            <a:ext cx="437216" cy="444594"/>
          </a:xfrm>
          <a:prstGeom prst="donut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5" name="Circle: Hollow 14">
            <a:extLst>
              <a:ext uri="{FF2B5EF4-FFF2-40B4-BE49-F238E27FC236}">
                <a16:creationId xmlns:a16="http://schemas.microsoft.com/office/drawing/2014/main" id="{7F5387DE-E14F-B331-F1EB-47FB8597C4EE}"/>
              </a:ext>
            </a:extLst>
          </p:cNvPr>
          <p:cNvSpPr/>
          <p:nvPr/>
        </p:nvSpPr>
        <p:spPr>
          <a:xfrm>
            <a:off x="1827607" y="6240577"/>
            <a:ext cx="437216" cy="444594"/>
          </a:xfrm>
          <a:prstGeom prst="donut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6" name="Circle: Hollow 15">
            <a:extLst>
              <a:ext uri="{FF2B5EF4-FFF2-40B4-BE49-F238E27FC236}">
                <a16:creationId xmlns:a16="http://schemas.microsoft.com/office/drawing/2014/main" id="{562EC9CA-4574-867D-6E28-ACF7EF50E3E9}"/>
              </a:ext>
            </a:extLst>
          </p:cNvPr>
          <p:cNvSpPr/>
          <p:nvPr/>
        </p:nvSpPr>
        <p:spPr>
          <a:xfrm>
            <a:off x="2347311" y="6236985"/>
            <a:ext cx="437216" cy="444594"/>
          </a:xfrm>
          <a:prstGeom prst="donut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7" name="Circle: Hollow 16">
            <a:extLst>
              <a:ext uri="{FF2B5EF4-FFF2-40B4-BE49-F238E27FC236}">
                <a16:creationId xmlns:a16="http://schemas.microsoft.com/office/drawing/2014/main" id="{77D88577-0B52-71F0-0849-20AC46A76A89}"/>
              </a:ext>
            </a:extLst>
          </p:cNvPr>
          <p:cNvSpPr/>
          <p:nvPr/>
        </p:nvSpPr>
        <p:spPr>
          <a:xfrm>
            <a:off x="2867015" y="6233393"/>
            <a:ext cx="437216" cy="444594"/>
          </a:xfrm>
          <a:prstGeom prst="donut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8" name="Circle: Hollow 17">
            <a:extLst>
              <a:ext uri="{FF2B5EF4-FFF2-40B4-BE49-F238E27FC236}">
                <a16:creationId xmlns:a16="http://schemas.microsoft.com/office/drawing/2014/main" id="{BE750813-5393-150D-09AA-4559F0B2A3D4}"/>
              </a:ext>
            </a:extLst>
          </p:cNvPr>
          <p:cNvSpPr/>
          <p:nvPr/>
        </p:nvSpPr>
        <p:spPr>
          <a:xfrm>
            <a:off x="3386719" y="6229801"/>
            <a:ext cx="437216" cy="444594"/>
          </a:xfrm>
          <a:prstGeom prst="donut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9" name="Circle: Hollow 18">
            <a:extLst>
              <a:ext uri="{FF2B5EF4-FFF2-40B4-BE49-F238E27FC236}">
                <a16:creationId xmlns:a16="http://schemas.microsoft.com/office/drawing/2014/main" id="{131AA817-2CE1-7161-FC3B-AD90197B3527}"/>
              </a:ext>
            </a:extLst>
          </p:cNvPr>
          <p:cNvSpPr/>
          <p:nvPr/>
        </p:nvSpPr>
        <p:spPr>
          <a:xfrm>
            <a:off x="3906423" y="6226209"/>
            <a:ext cx="437216" cy="444594"/>
          </a:xfrm>
          <a:prstGeom prst="donut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0" name="Circle: Hollow 19">
            <a:extLst>
              <a:ext uri="{FF2B5EF4-FFF2-40B4-BE49-F238E27FC236}">
                <a16:creationId xmlns:a16="http://schemas.microsoft.com/office/drawing/2014/main" id="{B6978562-13C1-43BC-6EFD-C52761C369BB}"/>
              </a:ext>
            </a:extLst>
          </p:cNvPr>
          <p:cNvSpPr/>
          <p:nvPr/>
        </p:nvSpPr>
        <p:spPr>
          <a:xfrm>
            <a:off x="4426127" y="6222617"/>
            <a:ext cx="437216" cy="444594"/>
          </a:xfrm>
          <a:prstGeom prst="donut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1" name="Circle: Hollow 20">
            <a:extLst>
              <a:ext uri="{FF2B5EF4-FFF2-40B4-BE49-F238E27FC236}">
                <a16:creationId xmlns:a16="http://schemas.microsoft.com/office/drawing/2014/main" id="{FBFC97AF-88AF-39BA-1E41-2F49BC652621}"/>
              </a:ext>
            </a:extLst>
          </p:cNvPr>
          <p:cNvSpPr/>
          <p:nvPr/>
        </p:nvSpPr>
        <p:spPr>
          <a:xfrm>
            <a:off x="4945831" y="6219025"/>
            <a:ext cx="437216" cy="444594"/>
          </a:xfrm>
          <a:prstGeom prst="donut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0481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ultiplication Sign 1">
            <a:extLst>
              <a:ext uri="{FF2B5EF4-FFF2-40B4-BE49-F238E27FC236}">
                <a16:creationId xmlns:a16="http://schemas.microsoft.com/office/drawing/2014/main" id="{F5E9E6CB-FD61-941A-B084-EF2916C9EBFA}"/>
              </a:ext>
            </a:extLst>
          </p:cNvPr>
          <p:cNvSpPr/>
          <p:nvPr/>
        </p:nvSpPr>
        <p:spPr>
          <a:xfrm>
            <a:off x="109151" y="5604808"/>
            <a:ext cx="711200" cy="646545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ircle: Hollow 2">
            <a:extLst>
              <a:ext uri="{FF2B5EF4-FFF2-40B4-BE49-F238E27FC236}">
                <a16:creationId xmlns:a16="http://schemas.microsoft.com/office/drawing/2014/main" id="{356DDDB9-4EBD-9FF9-A391-D2855783674D}"/>
              </a:ext>
            </a:extLst>
          </p:cNvPr>
          <p:cNvSpPr/>
          <p:nvPr/>
        </p:nvSpPr>
        <p:spPr>
          <a:xfrm>
            <a:off x="268495" y="6251353"/>
            <a:ext cx="437216" cy="444594"/>
          </a:xfrm>
          <a:prstGeom prst="donut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" name="Multiplication Sign 3">
            <a:extLst>
              <a:ext uri="{FF2B5EF4-FFF2-40B4-BE49-F238E27FC236}">
                <a16:creationId xmlns:a16="http://schemas.microsoft.com/office/drawing/2014/main" id="{F50D541D-6A1B-AC9B-B225-A63C383C71C8}"/>
              </a:ext>
            </a:extLst>
          </p:cNvPr>
          <p:cNvSpPr/>
          <p:nvPr/>
        </p:nvSpPr>
        <p:spPr>
          <a:xfrm>
            <a:off x="651941" y="5601216"/>
            <a:ext cx="711200" cy="646545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Multiplication Sign 4">
            <a:extLst>
              <a:ext uri="{FF2B5EF4-FFF2-40B4-BE49-F238E27FC236}">
                <a16:creationId xmlns:a16="http://schemas.microsoft.com/office/drawing/2014/main" id="{852B1231-F558-6DB1-01EF-C10065AF0B56}"/>
              </a:ext>
            </a:extLst>
          </p:cNvPr>
          <p:cNvSpPr/>
          <p:nvPr/>
        </p:nvSpPr>
        <p:spPr>
          <a:xfrm>
            <a:off x="1194731" y="5597624"/>
            <a:ext cx="711200" cy="646545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Multiplication Sign 5">
            <a:extLst>
              <a:ext uri="{FF2B5EF4-FFF2-40B4-BE49-F238E27FC236}">
                <a16:creationId xmlns:a16="http://schemas.microsoft.com/office/drawing/2014/main" id="{4F850E77-3B7A-E83A-1D3F-151AF7EBCAD1}"/>
              </a:ext>
            </a:extLst>
          </p:cNvPr>
          <p:cNvSpPr/>
          <p:nvPr/>
        </p:nvSpPr>
        <p:spPr>
          <a:xfrm>
            <a:off x="1745119" y="5572480"/>
            <a:ext cx="711200" cy="646545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Multiplication Sign 6">
            <a:extLst>
              <a:ext uri="{FF2B5EF4-FFF2-40B4-BE49-F238E27FC236}">
                <a16:creationId xmlns:a16="http://schemas.microsoft.com/office/drawing/2014/main" id="{282CFAE9-B732-216D-D835-D09B163E0DF7}"/>
              </a:ext>
            </a:extLst>
          </p:cNvPr>
          <p:cNvSpPr/>
          <p:nvPr/>
        </p:nvSpPr>
        <p:spPr>
          <a:xfrm>
            <a:off x="2280311" y="5590440"/>
            <a:ext cx="711200" cy="646545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Multiplication Sign 7">
            <a:extLst>
              <a:ext uri="{FF2B5EF4-FFF2-40B4-BE49-F238E27FC236}">
                <a16:creationId xmlns:a16="http://schemas.microsoft.com/office/drawing/2014/main" id="{12B68B4D-7CC4-9E03-F108-5F35A9BECEA6}"/>
              </a:ext>
            </a:extLst>
          </p:cNvPr>
          <p:cNvSpPr/>
          <p:nvPr/>
        </p:nvSpPr>
        <p:spPr>
          <a:xfrm>
            <a:off x="2823101" y="5586848"/>
            <a:ext cx="711200" cy="646545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Multiplication Sign 8">
            <a:extLst>
              <a:ext uri="{FF2B5EF4-FFF2-40B4-BE49-F238E27FC236}">
                <a16:creationId xmlns:a16="http://schemas.microsoft.com/office/drawing/2014/main" id="{F78F5B27-4616-C248-10A1-34352ED7B285}"/>
              </a:ext>
            </a:extLst>
          </p:cNvPr>
          <p:cNvSpPr/>
          <p:nvPr/>
        </p:nvSpPr>
        <p:spPr>
          <a:xfrm>
            <a:off x="3365891" y="5583256"/>
            <a:ext cx="711200" cy="646545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Multiplication Sign 9">
            <a:extLst>
              <a:ext uri="{FF2B5EF4-FFF2-40B4-BE49-F238E27FC236}">
                <a16:creationId xmlns:a16="http://schemas.microsoft.com/office/drawing/2014/main" id="{79C1AF44-F5BF-1949-1E3C-872C412E4571}"/>
              </a:ext>
            </a:extLst>
          </p:cNvPr>
          <p:cNvSpPr/>
          <p:nvPr/>
        </p:nvSpPr>
        <p:spPr>
          <a:xfrm>
            <a:off x="3908681" y="5579664"/>
            <a:ext cx="711200" cy="646545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Multiplication Sign 10">
            <a:extLst>
              <a:ext uri="{FF2B5EF4-FFF2-40B4-BE49-F238E27FC236}">
                <a16:creationId xmlns:a16="http://schemas.microsoft.com/office/drawing/2014/main" id="{CE671030-F5E6-CB5E-9A9F-8CDD1B0BE6B8}"/>
              </a:ext>
            </a:extLst>
          </p:cNvPr>
          <p:cNvSpPr/>
          <p:nvPr/>
        </p:nvSpPr>
        <p:spPr>
          <a:xfrm>
            <a:off x="4451471" y="5576072"/>
            <a:ext cx="711200" cy="646545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Multiplication Sign 11">
            <a:extLst>
              <a:ext uri="{FF2B5EF4-FFF2-40B4-BE49-F238E27FC236}">
                <a16:creationId xmlns:a16="http://schemas.microsoft.com/office/drawing/2014/main" id="{C258278F-012E-381D-7613-389A2CC0EEFB}"/>
              </a:ext>
            </a:extLst>
          </p:cNvPr>
          <p:cNvSpPr/>
          <p:nvPr/>
        </p:nvSpPr>
        <p:spPr>
          <a:xfrm>
            <a:off x="4994261" y="5572480"/>
            <a:ext cx="711200" cy="646545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Circle: Hollow 12">
            <a:extLst>
              <a:ext uri="{FF2B5EF4-FFF2-40B4-BE49-F238E27FC236}">
                <a16:creationId xmlns:a16="http://schemas.microsoft.com/office/drawing/2014/main" id="{BB8E6F9A-5931-7CA4-7407-F2E470E8FA04}"/>
              </a:ext>
            </a:extLst>
          </p:cNvPr>
          <p:cNvSpPr/>
          <p:nvPr/>
        </p:nvSpPr>
        <p:spPr>
          <a:xfrm>
            <a:off x="788199" y="6247761"/>
            <a:ext cx="437216" cy="444594"/>
          </a:xfrm>
          <a:prstGeom prst="donut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" name="Circle: Hollow 13">
            <a:extLst>
              <a:ext uri="{FF2B5EF4-FFF2-40B4-BE49-F238E27FC236}">
                <a16:creationId xmlns:a16="http://schemas.microsoft.com/office/drawing/2014/main" id="{94E0FA93-7B7D-8691-A02C-DCA7C6643AEA}"/>
              </a:ext>
            </a:extLst>
          </p:cNvPr>
          <p:cNvSpPr/>
          <p:nvPr/>
        </p:nvSpPr>
        <p:spPr>
          <a:xfrm>
            <a:off x="1307903" y="6244169"/>
            <a:ext cx="437216" cy="444594"/>
          </a:xfrm>
          <a:prstGeom prst="donut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5" name="Circle: Hollow 14">
            <a:extLst>
              <a:ext uri="{FF2B5EF4-FFF2-40B4-BE49-F238E27FC236}">
                <a16:creationId xmlns:a16="http://schemas.microsoft.com/office/drawing/2014/main" id="{C479A10B-2A44-F17D-C3ED-8B57DD1B3C4F}"/>
              </a:ext>
            </a:extLst>
          </p:cNvPr>
          <p:cNvSpPr/>
          <p:nvPr/>
        </p:nvSpPr>
        <p:spPr>
          <a:xfrm>
            <a:off x="1827607" y="6240577"/>
            <a:ext cx="437216" cy="444594"/>
          </a:xfrm>
          <a:prstGeom prst="donut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6" name="Circle: Hollow 15">
            <a:extLst>
              <a:ext uri="{FF2B5EF4-FFF2-40B4-BE49-F238E27FC236}">
                <a16:creationId xmlns:a16="http://schemas.microsoft.com/office/drawing/2014/main" id="{9CC567DD-DF83-4775-8D49-25278F171984}"/>
              </a:ext>
            </a:extLst>
          </p:cNvPr>
          <p:cNvSpPr/>
          <p:nvPr/>
        </p:nvSpPr>
        <p:spPr>
          <a:xfrm>
            <a:off x="2347311" y="6236985"/>
            <a:ext cx="437216" cy="444594"/>
          </a:xfrm>
          <a:prstGeom prst="donut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7" name="Circle: Hollow 16">
            <a:extLst>
              <a:ext uri="{FF2B5EF4-FFF2-40B4-BE49-F238E27FC236}">
                <a16:creationId xmlns:a16="http://schemas.microsoft.com/office/drawing/2014/main" id="{975AD241-FB51-B203-5951-7F0D069AC3B4}"/>
              </a:ext>
            </a:extLst>
          </p:cNvPr>
          <p:cNvSpPr/>
          <p:nvPr/>
        </p:nvSpPr>
        <p:spPr>
          <a:xfrm>
            <a:off x="2867015" y="6233393"/>
            <a:ext cx="437216" cy="444594"/>
          </a:xfrm>
          <a:prstGeom prst="donut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8" name="Circle: Hollow 17">
            <a:extLst>
              <a:ext uri="{FF2B5EF4-FFF2-40B4-BE49-F238E27FC236}">
                <a16:creationId xmlns:a16="http://schemas.microsoft.com/office/drawing/2014/main" id="{8AFA6FCF-B6DA-B032-54D6-FCD07C095A46}"/>
              </a:ext>
            </a:extLst>
          </p:cNvPr>
          <p:cNvSpPr/>
          <p:nvPr/>
        </p:nvSpPr>
        <p:spPr>
          <a:xfrm>
            <a:off x="3386719" y="6229801"/>
            <a:ext cx="437216" cy="444594"/>
          </a:xfrm>
          <a:prstGeom prst="donut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9" name="Circle: Hollow 18">
            <a:extLst>
              <a:ext uri="{FF2B5EF4-FFF2-40B4-BE49-F238E27FC236}">
                <a16:creationId xmlns:a16="http://schemas.microsoft.com/office/drawing/2014/main" id="{6071BBC1-ECE6-8FA0-FCFE-24DB82B49FEA}"/>
              </a:ext>
            </a:extLst>
          </p:cNvPr>
          <p:cNvSpPr/>
          <p:nvPr/>
        </p:nvSpPr>
        <p:spPr>
          <a:xfrm>
            <a:off x="3906423" y="6226209"/>
            <a:ext cx="437216" cy="444594"/>
          </a:xfrm>
          <a:prstGeom prst="donut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0" name="Circle: Hollow 19">
            <a:extLst>
              <a:ext uri="{FF2B5EF4-FFF2-40B4-BE49-F238E27FC236}">
                <a16:creationId xmlns:a16="http://schemas.microsoft.com/office/drawing/2014/main" id="{64048232-5D87-4BDF-93A8-5226F1A1D58C}"/>
              </a:ext>
            </a:extLst>
          </p:cNvPr>
          <p:cNvSpPr/>
          <p:nvPr/>
        </p:nvSpPr>
        <p:spPr>
          <a:xfrm>
            <a:off x="4426127" y="6222617"/>
            <a:ext cx="437216" cy="444594"/>
          </a:xfrm>
          <a:prstGeom prst="donut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1" name="Circle: Hollow 20">
            <a:extLst>
              <a:ext uri="{FF2B5EF4-FFF2-40B4-BE49-F238E27FC236}">
                <a16:creationId xmlns:a16="http://schemas.microsoft.com/office/drawing/2014/main" id="{ACA7BD4B-B3DF-052F-BD20-77E71577A87F}"/>
              </a:ext>
            </a:extLst>
          </p:cNvPr>
          <p:cNvSpPr/>
          <p:nvPr/>
        </p:nvSpPr>
        <p:spPr>
          <a:xfrm>
            <a:off x="4945831" y="6219025"/>
            <a:ext cx="437216" cy="444594"/>
          </a:xfrm>
          <a:prstGeom prst="donut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8036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ultiplication Sign 1">
            <a:extLst>
              <a:ext uri="{FF2B5EF4-FFF2-40B4-BE49-F238E27FC236}">
                <a16:creationId xmlns:a16="http://schemas.microsoft.com/office/drawing/2014/main" id="{46165DA4-D1EB-7C29-E1A6-11F35653AA1B}"/>
              </a:ext>
            </a:extLst>
          </p:cNvPr>
          <p:cNvSpPr/>
          <p:nvPr/>
        </p:nvSpPr>
        <p:spPr>
          <a:xfrm>
            <a:off x="109151" y="5604808"/>
            <a:ext cx="711200" cy="646545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ircle: Hollow 2">
            <a:extLst>
              <a:ext uri="{FF2B5EF4-FFF2-40B4-BE49-F238E27FC236}">
                <a16:creationId xmlns:a16="http://schemas.microsoft.com/office/drawing/2014/main" id="{5C536D50-8E6A-F002-9CF3-F883DAC79A5B}"/>
              </a:ext>
            </a:extLst>
          </p:cNvPr>
          <p:cNvSpPr/>
          <p:nvPr/>
        </p:nvSpPr>
        <p:spPr>
          <a:xfrm>
            <a:off x="268495" y="6251353"/>
            <a:ext cx="437216" cy="444594"/>
          </a:xfrm>
          <a:prstGeom prst="donut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" name="Multiplication Sign 3">
            <a:extLst>
              <a:ext uri="{FF2B5EF4-FFF2-40B4-BE49-F238E27FC236}">
                <a16:creationId xmlns:a16="http://schemas.microsoft.com/office/drawing/2014/main" id="{0DC7E41F-1D6B-4822-E22D-311EFF30A1B4}"/>
              </a:ext>
            </a:extLst>
          </p:cNvPr>
          <p:cNvSpPr/>
          <p:nvPr/>
        </p:nvSpPr>
        <p:spPr>
          <a:xfrm>
            <a:off x="651941" y="5601216"/>
            <a:ext cx="711200" cy="646545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Multiplication Sign 4">
            <a:extLst>
              <a:ext uri="{FF2B5EF4-FFF2-40B4-BE49-F238E27FC236}">
                <a16:creationId xmlns:a16="http://schemas.microsoft.com/office/drawing/2014/main" id="{161A6D7F-60EB-B9FB-95D1-66BA9A92124C}"/>
              </a:ext>
            </a:extLst>
          </p:cNvPr>
          <p:cNvSpPr/>
          <p:nvPr/>
        </p:nvSpPr>
        <p:spPr>
          <a:xfrm>
            <a:off x="1194731" y="5597624"/>
            <a:ext cx="711200" cy="646545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Multiplication Sign 5">
            <a:extLst>
              <a:ext uri="{FF2B5EF4-FFF2-40B4-BE49-F238E27FC236}">
                <a16:creationId xmlns:a16="http://schemas.microsoft.com/office/drawing/2014/main" id="{5AF856DC-84F7-9A37-13E1-28C8997F2ABF}"/>
              </a:ext>
            </a:extLst>
          </p:cNvPr>
          <p:cNvSpPr/>
          <p:nvPr/>
        </p:nvSpPr>
        <p:spPr>
          <a:xfrm>
            <a:off x="1745119" y="5572480"/>
            <a:ext cx="711200" cy="646545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Multiplication Sign 6">
            <a:extLst>
              <a:ext uri="{FF2B5EF4-FFF2-40B4-BE49-F238E27FC236}">
                <a16:creationId xmlns:a16="http://schemas.microsoft.com/office/drawing/2014/main" id="{3BD72953-0639-F511-3F17-2C63637778E5}"/>
              </a:ext>
            </a:extLst>
          </p:cNvPr>
          <p:cNvSpPr/>
          <p:nvPr/>
        </p:nvSpPr>
        <p:spPr>
          <a:xfrm>
            <a:off x="2280311" y="5590440"/>
            <a:ext cx="711200" cy="646545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Multiplication Sign 7">
            <a:extLst>
              <a:ext uri="{FF2B5EF4-FFF2-40B4-BE49-F238E27FC236}">
                <a16:creationId xmlns:a16="http://schemas.microsoft.com/office/drawing/2014/main" id="{DD3B4E46-E94D-6643-67F4-D60B19C0D9C4}"/>
              </a:ext>
            </a:extLst>
          </p:cNvPr>
          <p:cNvSpPr/>
          <p:nvPr/>
        </p:nvSpPr>
        <p:spPr>
          <a:xfrm>
            <a:off x="2823101" y="5586848"/>
            <a:ext cx="711200" cy="646545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Multiplication Sign 8">
            <a:extLst>
              <a:ext uri="{FF2B5EF4-FFF2-40B4-BE49-F238E27FC236}">
                <a16:creationId xmlns:a16="http://schemas.microsoft.com/office/drawing/2014/main" id="{C9179D1D-819C-2678-DDAC-338CE800C357}"/>
              </a:ext>
            </a:extLst>
          </p:cNvPr>
          <p:cNvSpPr/>
          <p:nvPr/>
        </p:nvSpPr>
        <p:spPr>
          <a:xfrm>
            <a:off x="3365891" y="5583256"/>
            <a:ext cx="711200" cy="646545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Multiplication Sign 9">
            <a:extLst>
              <a:ext uri="{FF2B5EF4-FFF2-40B4-BE49-F238E27FC236}">
                <a16:creationId xmlns:a16="http://schemas.microsoft.com/office/drawing/2014/main" id="{5AA2DDD9-D890-4DC1-A78B-8BBCFA93715B}"/>
              </a:ext>
            </a:extLst>
          </p:cNvPr>
          <p:cNvSpPr/>
          <p:nvPr/>
        </p:nvSpPr>
        <p:spPr>
          <a:xfrm>
            <a:off x="3908681" y="5579664"/>
            <a:ext cx="711200" cy="646545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Multiplication Sign 10">
            <a:extLst>
              <a:ext uri="{FF2B5EF4-FFF2-40B4-BE49-F238E27FC236}">
                <a16:creationId xmlns:a16="http://schemas.microsoft.com/office/drawing/2014/main" id="{E000C054-0D51-402F-BBAA-1648456E3A1C}"/>
              </a:ext>
            </a:extLst>
          </p:cNvPr>
          <p:cNvSpPr/>
          <p:nvPr/>
        </p:nvSpPr>
        <p:spPr>
          <a:xfrm>
            <a:off x="4451471" y="5576072"/>
            <a:ext cx="711200" cy="646545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Multiplication Sign 11">
            <a:extLst>
              <a:ext uri="{FF2B5EF4-FFF2-40B4-BE49-F238E27FC236}">
                <a16:creationId xmlns:a16="http://schemas.microsoft.com/office/drawing/2014/main" id="{90273113-5A00-C02D-C76C-080605E23597}"/>
              </a:ext>
            </a:extLst>
          </p:cNvPr>
          <p:cNvSpPr/>
          <p:nvPr/>
        </p:nvSpPr>
        <p:spPr>
          <a:xfrm>
            <a:off x="4994261" y="5572480"/>
            <a:ext cx="711200" cy="646545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Circle: Hollow 12">
            <a:extLst>
              <a:ext uri="{FF2B5EF4-FFF2-40B4-BE49-F238E27FC236}">
                <a16:creationId xmlns:a16="http://schemas.microsoft.com/office/drawing/2014/main" id="{9725E4D5-4A8C-384E-74F3-66763B222821}"/>
              </a:ext>
            </a:extLst>
          </p:cNvPr>
          <p:cNvSpPr/>
          <p:nvPr/>
        </p:nvSpPr>
        <p:spPr>
          <a:xfrm>
            <a:off x="788199" y="6247761"/>
            <a:ext cx="437216" cy="444594"/>
          </a:xfrm>
          <a:prstGeom prst="donut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" name="Circle: Hollow 13">
            <a:extLst>
              <a:ext uri="{FF2B5EF4-FFF2-40B4-BE49-F238E27FC236}">
                <a16:creationId xmlns:a16="http://schemas.microsoft.com/office/drawing/2014/main" id="{0FE402BB-88F2-C4B2-5265-72A25773AD08}"/>
              </a:ext>
            </a:extLst>
          </p:cNvPr>
          <p:cNvSpPr/>
          <p:nvPr/>
        </p:nvSpPr>
        <p:spPr>
          <a:xfrm>
            <a:off x="1307903" y="6244169"/>
            <a:ext cx="437216" cy="444594"/>
          </a:xfrm>
          <a:prstGeom prst="donut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5" name="Circle: Hollow 14">
            <a:extLst>
              <a:ext uri="{FF2B5EF4-FFF2-40B4-BE49-F238E27FC236}">
                <a16:creationId xmlns:a16="http://schemas.microsoft.com/office/drawing/2014/main" id="{00F24DB6-2005-1974-116C-0C70DA4FE13A}"/>
              </a:ext>
            </a:extLst>
          </p:cNvPr>
          <p:cNvSpPr/>
          <p:nvPr/>
        </p:nvSpPr>
        <p:spPr>
          <a:xfrm>
            <a:off x="1827607" y="6240577"/>
            <a:ext cx="437216" cy="444594"/>
          </a:xfrm>
          <a:prstGeom prst="donut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6" name="Circle: Hollow 15">
            <a:extLst>
              <a:ext uri="{FF2B5EF4-FFF2-40B4-BE49-F238E27FC236}">
                <a16:creationId xmlns:a16="http://schemas.microsoft.com/office/drawing/2014/main" id="{B6AAD8BD-78DD-3D40-45D4-9E0C6B1F91D7}"/>
              </a:ext>
            </a:extLst>
          </p:cNvPr>
          <p:cNvSpPr/>
          <p:nvPr/>
        </p:nvSpPr>
        <p:spPr>
          <a:xfrm>
            <a:off x="2347311" y="6236985"/>
            <a:ext cx="437216" cy="444594"/>
          </a:xfrm>
          <a:prstGeom prst="donut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7" name="Circle: Hollow 16">
            <a:extLst>
              <a:ext uri="{FF2B5EF4-FFF2-40B4-BE49-F238E27FC236}">
                <a16:creationId xmlns:a16="http://schemas.microsoft.com/office/drawing/2014/main" id="{D68F15D1-A06B-DA4D-B692-26E8DA23566F}"/>
              </a:ext>
            </a:extLst>
          </p:cNvPr>
          <p:cNvSpPr/>
          <p:nvPr/>
        </p:nvSpPr>
        <p:spPr>
          <a:xfrm>
            <a:off x="2867015" y="6233393"/>
            <a:ext cx="437216" cy="444594"/>
          </a:xfrm>
          <a:prstGeom prst="donut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8" name="Circle: Hollow 17">
            <a:extLst>
              <a:ext uri="{FF2B5EF4-FFF2-40B4-BE49-F238E27FC236}">
                <a16:creationId xmlns:a16="http://schemas.microsoft.com/office/drawing/2014/main" id="{BAB030E5-3699-6086-04DF-3F7A6F56FA22}"/>
              </a:ext>
            </a:extLst>
          </p:cNvPr>
          <p:cNvSpPr/>
          <p:nvPr/>
        </p:nvSpPr>
        <p:spPr>
          <a:xfrm>
            <a:off x="3386719" y="6229801"/>
            <a:ext cx="437216" cy="444594"/>
          </a:xfrm>
          <a:prstGeom prst="donut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9" name="Circle: Hollow 18">
            <a:extLst>
              <a:ext uri="{FF2B5EF4-FFF2-40B4-BE49-F238E27FC236}">
                <a16:creationId xmlns:a16="http://schemas.microsoft.com/office/drawing/2014/main" id="{B7AEEF4B-D9A8-6935-5133-C28484B736B7}"/>
              </a:ext>
            </a:extLst>
          </p:cNvPr>
          <p:cNvSpPr/>
          <p:nvPr/>
        </p:nvSpPr>
        <p:spPr>
          <a:xfrm>
            <a:off x="3906423" y="6226209"/>
            <a:ext cx="437216" cy="444594"/>
          </a:xfrm>
          <a:prstGeom prst="donut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0" name="Circle: Hollow 19">
            <a:extLst>
              <a:ext uri="{FF2B5EF4-FFF2-40B4-BE49-F238E27FC236}">
                <a16:creationId xmlns:a16="http://schemas.microsoft.com/office/drawing/2014/main" id="{C04ACC22-B1FD-9E94-B3BF-0CD52EC013C6}"/>
              </a:ext>
            </a:extLst>
          </p:cNvPr>
          <p:cNvSpPr/>
          <p:nvPr/>
        </p:nvSpPr>
        <p:spPr>
          <a:xfrm>
            <a:off x="4426127" y="6222617"/>
            <a:ext cx="437216" cy="444594"/>
          </a:xfrm>
          <a:prstGeom prst="donut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1" name="Circle: Hollow 20">
            <a:extLst>
              <a:ext uri="{FF2B5EF4-FFF2-40B4-BE49-F238E27FC236}">
                <a16:creationId xmlns:a16="http://schemas.microsoft.com/office/drawing/2014/main" id="{F12C60B6-07D3-3AC4-E4E7-2B2E9D5ABE2C}"/>
              </a:ext>
            </a:extLst>
          </p:cNvPr>
          <p:cNvSpPr/>
          <p:nvPr/>
        </p:nvSpPr>
        <p:spPr>
          <a:xfrm>
            <a:off x="4945831" y="6219025"/>
            <a:ext cx="437216" cy="444594"/>
          </a:xfrm>
          <a:prstGeom prst="donut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1075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2FC9DD9-4A1A-6871-C707-3597CAFC6D99}"/>
              </a:ext>
            </a:extLst>
          </p:cNvPr>
          <p:cNvSpPr txBox="1"/>
          <p:nvPr/>
        </p:nvSpPr>
        <p:spPr>
          <a:xfrm>
            <a:off x="638175" y="4628971"/>
            <a:ext cx="11068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/>
              <a:t>Art and game by </a:t>
            </a:r>
            <a:r>
              <a:rPr lang="en-GB" sz="3600" dirty="0">
                <a:hlinkClick r:id="rId3"/>
              </a:rPr>
              <a:t>Willow Flame</a:t>
            </a:r>
            <a:endParaRPr lang="en-GB" sz="3600" dirty="0"/>
          </a:p>
          <a:p>
            <a:r>
              <a:rPr lang="en-GB" sz="3600" dirty="0"/>
              <a:t>Background photo by </a:t>
            </a:r>
            <a:r>
              <a:rPr lang="en-GB" sz="3600" dirty="0">
                <a:hlinkClick r:id="rId4"/>
              </a:rPr>
              <a:t>StockSnap</a:t>
            </a:r>
            <a:r>
              <a:rPr lang="en-GB" sz="3600" dirty="0"/>
              <a:t> 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749111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10</Words>
  <Application>Microsoft Office PowerPoint</Application>
  <PresentationFormat>Widescreen</PresentationFormat>
  <Paragraphs>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hungry ant</dc:title>
  <dc:creator>Rhianna Hawkins</dc:creator>
  <cp:lastModifiedBy>Rhianna Hawkins</cp:lastModifiedBy>
  <cp:revision>11</cp:revision>
  <dcterms:created xsi:type="dcterms:W3CDTF">2022-06-29T17:18:06Z</dcterms:created>
  <dcterms:modified xsi:type="dcterms:W3CDTF">2022-06-29T18:13:03Z</dcterms:modified>
</cp:coreProperties>
</file>